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57" r:id="rId3"/>
    <p:sldId id="259" r:id="rId4"/>
    <p:sldId id="260" r:id="rId5"/>
    <p:sldId id="258" r:id="rId6"/>
    <p:sldId id="261" r:id="rId7"/>
    <p:sldId id="313" r:id="rId8"/>
    <p:sldId id="311" r:id="rId9"/>
    <p:sldId id="314" r:id="rId10"/>
    <p:sldId id="312" r:id="rId11"/>
    <p:sldId id="310" r:id="rId12"/>
    <p:sldId id="265" r:id="rId13"/>
    <p:sldId id="292" r:id="rId14"/>
    <p:sldId id="301" r:id="rId15"/>
    <p:sldId id="303" r:id="rId16"/>
    <p:sldId id="304" r:id="rId17"/>
    <p:sldId id="302" r:id="rId18"/>
    <p:sldId id="305" r:id="rId19"/>
    <p:sldId id="272" r:id="rId20"/>
    <p:sldId id="273" r:id="rId21"/>
    <p:sldId id="274" r:id="rId22"/>
    <p:sldId id="267" r:id="rId23"/>
    <p:sldId id="275" r:id="rId24"/>
    <p:sldId id="276" r:id="rId25"/>
    <p:sldId id="268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308" r:id="rId34"/>
    <p:sldId id="309" r:id="rId35"/>
    <p:sldId id="269" r:id="rId36"/>
    <p:sldId id="284" r:id="rId37"/>
    <p:sldId id="307" r:id="rId38"/>
    <p:sldId id="285" r:id="rId39"/>
    <p:sldId id="293" r:id="rId40"/>
    <p:sldId id="294" r:id="rId41"/>
    <p:sldId id="286" r:id="rId42"/>
    <p:sldId id="266" r:id="rId43"/>
    <p:sldId id="287" r:id="rId44"/>
    <p:sldId id="295" r:id="rId45"/>
    <p:sldId id="296" r:id="rId46"/>
    <p:sldId id="288" r:id="rId47"/>
    <p:sldId id="297" r:id="rId48"/>
    <p:sldId id="298" r:id="rId49"/>
    <p:sldId id="289" r:id="rId50"/>
    <p:sldId id="299" r:id="rId51"/>
    <p:sldId id="300" r:id="rId52"/>
    <p:sldId id="290" r:id="rId53"/>
    <p:sldId id="291" r:id="rId54"/>
    <p:sldId id="270" r:id="rId55"/>
    <p:sldId id="315" r:id="rId56"/>
    <p:sldId id="316" r:id="rId57"/>
    <p:sldId id="317" r:id="rId58"/>
    <p:sldId id="318" r:id="rId59"/>
    <p:sldId id="271" r:id="rId6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93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52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91D36-7DA9-19BB-90DB-13F899A0E8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DF25ED-CDC3-B63F-752C-E11B2EA6F1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83D588-69EC-4E16-EF20-6BC2A5FB3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E6F6E-F764-4DA1-B715-7CBB9900D704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6338D9-7AA9-3A37-344F-AE4D37509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74A561-320C-89B9-F2DE-70834C6B6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B207F-1942-47AE-B154-C861F06F8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813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EBDD1-2840-C903-BFEB-63CED0024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F223F8-4925-9766-24AC-D65AD3208B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37C80-8176-E3BB-25F4-73C4CCD1B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E6F6E-F764-4DA1-B715-7CBB9900D704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C5E73-4618-8DFB-3187-9E3BC8C6B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3C22C6-02EF-C8E7-5E34-A69DA265A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B207F-1942-47AE-B154-C861F06F8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114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C5EFF5E-29B6-97B0-4104-18B442994A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CCD08D-BDBE-97A4-2BAA-B282C4ECB6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4B3A42-2BD1-2527-94AB-09811177B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E6F6E-F764-4DA1-B715-7CBB9900D704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F80B73-FF06-BE94-0C46-241DFF589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C0F67C-6E13-E154-A5E5-57D62D0E8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B207F-1942-47AE-B154-C861F06F8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881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3CEB1-BBBE-25F0-DA81-A29E738DC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6F407D-FD93-45C9-078B-F418547947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10EEF5-459B-FDCA-9FF6-E65EBB8A3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E6F6E-F764-4DA1-B715-7CBB9900D704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F13C1A-0AE1-E8CE-B080-46AEA6EDC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ACA66E-0D8B-1133-AA44-AF873F716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B207F-1942-47AE-B154-C861F06F8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944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596AD-2C1D-5ECE-2398-0886DC7E8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ACE9ED-F4C0-00BD-A5E6-285630E9BD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15B154-7A64-B18C-C700-3E5AEBB87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E6F6E-F764-4DA1-B715-7CBB9900D704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ACF4B7-1649-B2EA-FE31-44AE032EE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9ABB92-FA6E-A458-C735-8F816FED5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B207F-1942-47AE-B154-C861F06F8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641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7A62D-8B4B-CE84-3A3C-1A0554F4B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7A410C-F399-B43B-62CC-D37C003C1B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6F3093-E02A-5A80-9C69-825C9952F3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9A9492-7D1B-97E5-74F5-52B334091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E6F6E-F764-4DA1-B715-7CBB9900D704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B63445-2650-B132-BE32-15428EEE8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A0EE98-9A94-0034-012C-E83894AB7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B207F-1942-47AE-B154-C861F06F8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578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904E2-A6EC-4F08-D8C8-DDF80BCCF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C1AD0D-1DB2-1AA4-9506-751BB33C59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416A1F-60C4-E1A4-C584-00DA905C8F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F1E064-ACAF-FCA8-C118-AF2A3FF234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2643B2-2683-3459-8BED-392E4FBB72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917173C-6C39-49FE-6061-383C4CCF9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E6F6E-F764-4DA1-B715-7CBB9900D704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4AE5A4-93D0-A8D8-49AE-0C4A16D35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9F89AD-8F9E-FA6A-B41B-47E6A8AAB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B207F-1942-47AE-B154-C861F06F8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55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7554-EEEE-600E-9A3B-52C249A36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442DC6-DC9B-3375-08F2-909CE24F5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E6F6E-F764-4DA1-B715-7CBB9900D704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8A63A5-C3BD-DD8C-052F-EBCED6CF2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61C651-D312-06F1-01BE-331DC43B8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B207F-1942-47AE-B154-C861F06F8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164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48A75E-4E9A-1A49-7EE8-FF042D4C1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E6F6E-F764-4DA1-B715-7CBB9900D704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6215F3-0E1B-C1CE-000B-FD2A3AD89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50798B-0A6E-6E49-D057-1EBB1FE6C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B207F-1942-47AE-B154-C861F06F8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122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FA696-B531-F299-77B7-DA22E8D53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2C4BE8-4231-63B3-0BF6-AF009B3ACC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8E27F6-71B5-E53B-5577-5025B636FA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B08C55-BF37-2B2F-FBB9-92D6D7211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E6F6E-F764-4DA1-B715-7CBB9900D704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A3756A-EE2C-D935-FC99-7132B918F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943946-457F-CA8A-33E6-C810367B3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B207F-1942-47AE-B154-C861F06F8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065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D9C64-2EF0-7717-413B-ADC8532A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CCDDB3-0345-9F14-0C29-C4FC60FC4E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8E2864-5FDE-D329-CD9F-8EFF8503D8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E6B021-2E9E-F21A-5EE1-ADFBA2FDA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E6F6E-F764-4DA1-B715-7CBB9900D704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F892F5-2593-63E2-E88D-5574D3532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E6F328-03B0-A449-1CCC-A70FDA8B3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B207F-1942-47AE-B154-C861F06F8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138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63EBE8-69D5-EF16-E74B-2ACFE50A6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4DABCC-2A50-955E-4C8E-42179197FE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4A8062-847C-D619-11D0-99289DFF31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DE6F6E-F764-4DA1-B715-7CBB9900D704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02EF11-5DD5-1EB3-B3CE-EF9A659C50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9C2CB5-B169-BCB9-359C-2F491EAFAB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CB207F-1942-47AE-B154-C861F06F8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439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gif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gi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gif"/><Relationship Id="rId4" Type="http://schemas.openxmlformats.org/officeDocument/2006/relationships/image" Target="../media/image18.gi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gif"/><Relationship Id="rId5" Type="http://schemas.openxmlformats.org/officeDocument/2006/relationships/image" Target="../media/image20.gif"/><Relationship Id="rId4" Type="http://schemas.openxmlformats.org/officeDocument/2006/relationships/image" Target="../media/image18.gi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4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gif"/><Relationship Id="rId5" Type="http://schemas.openxmlformats.org/officeDocument/2006/relationships/image" Target="../media/image20.gif"/><Relationship Id="rId4" Type="http://schemas.openxmlformats.org/officeDocument/2006/relationships/image" Target="../media/image18.gi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60772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6B79D7-8630-9D05-2244-3BD6FDCE15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4CBD41-5556-5E5A-B55E-64B5CC9067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7265" y="1490134"/>
            <a:ext cx="5206313" cy="408036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718C9AC-F8E3-5335-5DCE-18A7192A0B5A}"/>
              </a:ext>
            </a:extLst>
          </p:cNvPr>
          <p:cNvSpPr/>
          <p:nvPr/>
        </p:nvSpPr>
        <p:spPr>
          <a:xfrm>
            <a:off x="7248563" y="4462498"/>
            <a:ext cx="367119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6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f</a:t>
            </a:r>
            <a:r>
              <a:rPr lang="en-US" sz="66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en-US" sz="6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66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</a:t>
            </a:r>
            <a:r>
              <a:rPr lang="en-US" sz="6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t.</a:t>
            </a:r>
          </a:p>
        </p:txBody>
      </p:sp>
    </p:spTree>
    <p:extLst>
      <p:ext uri="{BB962C8B-B14F-4D97-AF65-F5344CB8AC3E}">
        <p14:creationId xmlns:p14="http://schemas.microsoft.com/office/powerpoint/2010/main" val="1525362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E48517-4278-E5D1-9499-ABB4068966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39281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kids in a classroom&#10;&#10;Description automatically generated">
            <a:extLst>
              <a:ext uri="{FF2B5EF4-FFF2-40B4-BE49-F238E27FC236}">
                <a16:creationId xmlns:a16="http://schemas.microsoft.com/office/drawing/2014/main" id="{689FEDD7-7F4D-CF60-4478-9DFF9FBA8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0200" y="643466"/>
            <a:ext cx="7631599" cy="5571067"/>
          </a:xfrm>
          <a:prstGeom prst="rect">
            <a:avLst/>
          </a:prstGeom>
        </p:spPr>
      </p:pic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92BEE5F7-93FE-BBB6-5919-E7840D5355C6}"/>
              </a:ext>
            </a:extLst>
          </p:cNvPr>
          <p:cNvSpPr/>
          <p:nvPr/>
        </p:nvSpPr>
        <p:spPr>
          <a:xfrm>
            <a:off x="2605177" y="483079"/>
            <a:ext cx="7246189" cy="1639019"/>
          </a:xfrm>
          <a:prstGeom prst="wedgeRectCallout">
            <a:avLst>
              <a:gd name="adj1" fmla="val -39942"/>
              <a:gd name="adj2" fmla="val 110320"/>
            </a:avLst>
          </a:prstGeom>
          <a:ln w="762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Arial Nova" panose="020F0502020204030204" pitchFamily="34" charset="0"/>
              </a:rPr>
              <a:t>L</a:t>
            </a:r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e</a:t>
            </a:r>
            <a:r>
              <a:rPr lang="en-US" sz="4800" dirty="0">
                <a:latin typeface="Arial Nova" panose="020F0502020204030204" pitchFamily="34" charset="0"/>
              </a:rPr>
              <a:t>t’s cl</a:t>
            </a:r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ea</a:t>
            </a:r>
            <a:r>
              <a:rPr lang="en-US" sz="4800" dirty="0">
                <a:latin typeface="Arial Nova" panose="020F0502020204030204" pitchFamily="34" charset="0"/>
              </a:rPr>
              <a:t>n th</a:t>
            </a:r>
            <a:r>
              <a:rPr lang="en-US" sz="4800" dirty="0">
                <a:solidFill>
                  <a:srgbClr val="FF0000"/>
                </a:solidFill>
                <a:latin typeface="Arial Nova" panose="020F0502020204030204" pitchFamily="34" charset="0"/>
              </a:rPr>
              <a:t>e</a:t>
            </a:r>
            <a:r>
              <a:rPr lang="en-US" sz="4800" dirty="0">
                <a:latin typeface="Arial Nova" panose="020F0502020204030204" pitchFamily="34" charset="0"/>
              </a:rPr>
              <a:t> cl</a:t>
            </a:r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a</a:t>
            </a:r>
            <a:r>
              <a:rPr lang="en-US" sz="4800" dirty="0">
                <a:latin typeface="Arial Nova" panose="020F0502020204030204" pitchFamily="34" charset="0"/>
              </a:rPr>
              <a:t>ssr</a:t>
            </a:r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oo</a:t>
            </a:r>
            <a:r>
              <a:rPr lang="en-US" sz="4800" dirty="0">
                <a:latin typeface="Arial Nova" panose="020F0502020204030204" pitchFamily="34" charset="0"/>
              </a:rPr>
              <a:t>m.</a:t>
            </a:r>
          </a:p>
        </p:txBody>
      </p:sp>
    </p:spTree>
    <p:extLst>
      <p:ext uri="{BB962C8B-B14F-4D97-AF65-F5344CB8AC3E}">
        <p14:creationId xmlns:p14="http://schemas.microsoft.com/office/powerpoint/2010/main" val="3805052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FD20080-1C68-4152-941B-F735CD28F720}"/>
              </a:ext>
            </a:extLst>
          </p:cNvPr>
          <p:cNvSpPr/>
          <p:nvPr/>
        </p:nvSpPr>
        <p:spPr>
          <a:xfrm>
            <a:off x="2480974" y="1595735"/>
            <a:ext cx="26009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There … </a:t>
            </a:r>
            <a:endParaRPr lang="zh-TW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FA1DA49-7EBA-4A1D-B2A6-AA243A6D9B0A}"/>
              </a:ext>
            </a:extLst>
          </p:cNvPr>
          <p:cNvSpPr/>
          <p:nvPr/>
        </p:nvSpPr>
        <p:spPr>
          <a:xfrm>
            <a:off x="6013794" y="1595735"/>
            <a:ext cx="29546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dirty="0"/>
              <a:t>有，擁有</a:t>
            </a:r>
            <a:endParaRPr lang="zh-TW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E72253D-6C18-47ED-BEA7-34E67CA5AE11}"/>
              </a:ext>
            </a:extLst>
          </p:cNvPr>
          <p:cNvSpPr/>
          <p:nvPr/>
        </p:nvSpPr>
        <p:spPr>
          <a:xfrm>
            <a:off x="1268686" y="3595986"/>
            <a:ext cx="25127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… there.</a:t>
            </a:r>
            <a:endParaRPr lang="zh-TW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13457C21-6BE5-4537-BC10-38A0361284A7}"/>
              </a:ext>
            </a:extLst>
          </p:cNvPr>
          <p:cNvSpPr/>
          <p:nvPr/>
        </p:nvSpPr>
        <p:spPr>
          <a:xfrm>
            <a:off x="4166612" y="3590925"/>
            <a:ext cx="7802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dirty="0"/>
              <a:t>在那裡；到那裡；向那裡</a:t>
            </a:r>
            <a:endParaRPr lang="zh-TW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15FE8482-6C8C-4BFD-8678-003A0BE4B8F8}"/>
              </a:ext>
            </a:extLst>
          </p:cNvPr>
          <p:cNvSpPr txBox="1"/>
          <p:nvPr/>
        </p:nvSpPr>
        <p:spPr>
          <a:xfrm>
            <a:off x="823327" y="4801285"/>
            <a:ext cx="1076859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600" b="0" i="0" dirty="0">
                <a:solidFill>
                  <a:srgbClr val="000000"/>
                </a:solidFill>
                <a:effectLst/>
                <a:latin typeface="helvetica neue"/>
              </a:rPr>
              <a:t>（表示滿意，得意，鼓勵，安慰，挑釁等）你瞧；好啦；喂</a:t>
            </a:r>
            <a:endParaRPr lang="en-US" altLang="zh-TW" sz="3600" b="0" i="0">
              <a:solidFill>
                <a:srgbClr val="000000"/>
              </a:solidFill>
              <a:effectLst/>
              <a:latin typeface="helvetica neue"/>
            </a:endParaRPr>
          </a:p>
          <a:p>
            <a:r>
              <a:rPr lang="en-US" altLang="zh-TW" sz="3600" b="0" i="0">
                <a:solidFill>
                  <a:srgbClr val="DD4D31"/>
                </a:solidFill>
                <a:effectLst/>
                <a:latin typeface="helvetica neue"/>
              </a:rPr>
              <a:t>There</a:t>
            </a:r>
            <a:r>
              <a:rPr lang="en-US" altLang="zh-TW" sz="3600" b="0" i="0" dirty="0">
                <a:solidFill>
                  <a:srgbClr val="757575"/>
                </a:solidFill>
                <a:effectLst/>
                <a:latin typeface="helvetica neue"/>
              </a:rPr>
              <a:t>, there. Stop crying. </a:t>
            </a:r>
            <a:r>
              <a:rPr lang="zh-TW" altLang="en-US" sz="3600" b="0" i="0" dirty="0">
                <a:solidFill>
                  <a:srgbClr val="757575"/>
                </a:solidFill>
                <a:effectLst/>
                <a:latin typeface="helvetica neue"/>
              </a:rPr>
              <a:t>好啦，好啦，別哭了。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027963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striped suit standing next to a person in a room&#10;&#10;Description automatically generated">
            <a:extLst>
              <a:ext uri="{FF2B5EF4-FFF2-40B4-BE49-F238E27FC236}">
                <a16:creationId xmlns:a16="http://schemas.microsoft.com/office/drawing/2014/main" id="{616238E9-80FB-27F3-F90C-45B0224ED7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751" y="0"/>
            <a:ext cx="69444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8608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5F50DB9-3104-0973-467A-4CD93EB8FFEC}"/>
              </a:ext>
            </a:extLst>
          </p:cNvPr>
          <p:cNvSpPr/>
          <p:nvPr/>
        </p:nvSpPr>
        <p:spPr>
          <a:xfrm>
            <a:off x="5502900" y="2273068"/>
            <a:ext cx="77457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" panose="020B0504020202020204" pitchFamily="34" charset="0"/>
              </a:rPr>
              <a:t>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90BAB63-6BA6-4610-8E36-C9FC449209F2}"/>
              </a:ext>
            </a:extLst>
          </p:cNvPr>
          <p:cNvSpPr/>
          <p:nvPr/>
        </p:nvSpPr>
        <p:spPr>
          <a:xfrm>
            <a:off x="6096000" y="2273068"/>
            <a:ext cx="145103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" panose="020B0504020202020204" pitchFamily="34" charset="0"/>
              </a:rPr>
              <a:t>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8D384DB-1203-8640-A58E-C46C5B684760}"/>
              </a:ext>
            </a:extLst>
          </p:cNvPr>
          <p:cNvSpPr/>
          <p:nvPr/>
        </p:nvSpPr>
        <p:spPr>
          <a:xfrm>
            <a:off x="4866248" y="2273068"/>
            <a:ext cx="81304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" panose="020B0504020202020204" pitchFamily="34" charset="0"/>
              </a:rPr>
              <a:t>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2EA34A-4F61-89EF-9E17-D4B2660F1E8C}"/>
              </a:ext>
            </a:extLst>
          </p:cNvPr>
          <p:cNvSpPr txBox="1"/>
          <p:nvPr/>
        </p:nvSpPr>
        <p:spPr>
          <a:xfrm>
            <a:off x="4406338" y="4193752"/>
            <a:ext cx="374226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5400" b="0" i="0" dirty="0">
                <a:solidFill>
                  <a:srgbClr val="000000"/>
                </a:solidFill>
                <a:effectLst/>
                <a:latin typeface="helvetica neue"/>
              </a:rPr>
              <a:t>懸掛，吊著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4147518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5F50DB9-3104-0973-467A-4CD93EB8FFEC}"/>
              </a:ext>
            </a:extLst>
          </p:cNvPr>
          <p:cNvSpPr/>
          <p:nvPr/>
        </p:nvSpPr>
        <p:spPr>
          <a:xfrm>
            <a:off x="4221194" y="2205335"/>
            <a:ext cx="77457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" panose="020B0504020202020204" pitchFamily="34" charset="0"/>
              </a:rPr>
              <a:t>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90BAB63-6BA6-4610-8E36-C9FC449209F2}"/>
              </a:ext>
            </a:extLst>
          </p:cNvPr>
          <p:cNvSpPr/>
          <p:nvPr/>
        </p:nvSpPr>
        <p:spPr>
          <a:xfrm>
            <a:off x="4814294" y="2205335"/>
            <a:ext cx="145103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" panose="020B0504020202020204" pitchFamily="34" charset="0"/>
              </a:rPr>
              <a:t>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8D384DB-1203-8640-A58E-C46C5B684760}"/>
              </a:ext>
            </a:extLst>
          </p:cNvPr>
          <p:cNvSpPr/>
          <p:nvPr/>
        </p:nvSpPr>
        <p:spPr>
          <a:xfrm>
            <a:off x="3584542" y="2205335"/>
            <a:ext cx="81304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" panose="020B0504020202020204" pitchFamily="34" charset="0"/>
              </a:rPr>
              <a:t>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2EA34A-4F61-89EF-9E17-D4B2660F1E8C}"/>
              </a:ext>
            </a:extLst>
          </p:cNvPr>
          <p:cNvSpPr txBox="1"/>
          <p:nvPr/>
        </p:nvSpPr>
        <p:spPr>
          <a:xfrm>
            <a:off x="4527341" y="4075219"/>
            <a:ext cx="313731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5400" dirty="0">
                <a:solidFill>
                  <a:srgbClr val="000000"/>
                </a:solidFill>
                <a:latin typeface="helvetica neue"/>
              </a:rPr>
              <a:t>堅持不懈</a:t>
            </a:r>
            <a:endParaRPr lang="en-US" sz="5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3CA3C9B-41E2-D096-892D-D9FECEE29C03}"/>
              </a:ext>
            </a:extLst>
          </p:cNvPr>
          <p:cNvSpPr/>
          <p:nvPr/>
        </p:nvSpPr>
        <p:spPr>
          <a:xfrm>
            <a:off x="6851159" y="2205335"/>
            <a:ext cx="43633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0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" panose="020B0504020202020204" pitchFamily="34" charset="0"/>
              </a:rPr>
              <a:t>i</a:t>
            </a:r>
            <a:endParaRPr lang="en-US" sz="88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ova" panose="020B05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F377C5-E935-923B-0678-F6E2197AA392}"/>
              </a:ext>
            </a:extLst>
          </p:cNvPr>
          <p:cNvSpPr/>
          <p:nvPr/>
        </p:nvSpPr>
        <p:spPr>
          <a:xfrm>
            <a:off x="7128380" y="2204479"/>
            <a:ext cx="81304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" panose="020B0504020202020204" pitchFamily="34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3132441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5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kitten climbing up a bed&#10;&#10;Description automatically generated">
            <a:extLst>
              <a:ext uri="{FF2B5EF4-FFF2-40B4-BE49-F238E27FC236}">
                <a16:creationId xmlns:a16="http://schemas.microsoft.com/office/drawing/2014/main" id="{616238E9-80FB-27F3-F90C-45B0224ED7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149449" y="643467"/>
            <a:ext cx="9893102" cy="557106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3D8AC1-5327-26DE-BDE2-11B5FB445F5A}"/>
              </a:ext>
            </a:extLst>
          </p:cNvPr>
          <p:cNvSpPr/>
          <p:nvPr/>
        </p:nvSpPr>
        <p:spPr>
          <a:xfrm>
            <a:off x="3855290" y="-58228"/>
            <a:ext cx="4481420" cy="92333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" panose="020B0504020202020204" pitchFamily="34" charset="0"/>
              </a:rPr>
              <a:t>H</a:t>
            </a:r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" panose="020B0504020202020204" pitchFamily="34" charset="0"/>
              </a:rPr>
              <a:t>a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" panose="020B0504020202020204" pitchFamily="34" charset="0"/>
              </a:rPr>
              <a:t>ng </a:t>
            </a:r>
            <a:r>
              <a:rPr lang="en-US" sz="54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" panose="020B0504020202020204" pitchFamily="34" charset="0"/>
              </a:rPr>
              <a:t>i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" panose="020B0504020202020204" pitchFamily="34" charset="0"/>
              </a:rPr>
              <a:t>n th</a:t>
            </a:r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" panose="020B0504020202020204" pitchFamily="34" charset="0"/>
              </a:rPr>
              <a:t>e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" panose="020B0504020202020204" pitchFamily="34" charset="0"/>
              </a:rPr>
              <a:t>re.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A3393A-DE8D-E9F0-711E-FE8FBA3F5D50}"/>
              </a:ext>
            </a:extLst>
          </p:cNvPr>
          <p:cNvSpPr/>
          <p:nvPr/>
        </p:nvSpPr>
        <p:spPr>
          <a:xfrm>
            <a:off x="0" y="5916275"/>
            <a:ext cx="2954655" cy="92333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" panose="020B0504020202020204" pitchFamily="34" charset="0"/>
              </a:rPr>
              <a:t>堅持住。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ova" panose="020B05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9BB2CE-E139-D23D-9353-FC765314BB0D}"/>
              </a:ext>
            </a:extLst>
          </p:cNvPr>
          <p:cNvSpPr txBox="1"/>
          <p:nvPr/>
        </p:nvSpPr>
        <p:spPr>
          <a:xfrm>
            <a:off x="8631767" y="5934670"/>
            <a:ext cx="3560233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zh-TW" altLang="en-US" sz="5400" dirty="0"/>
              <a:t>不要放棄。</a:t>
            </a:r>
            <a:endParaRPr lang="en-US" sz="5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8859B1-960D-F3FE-3383-7A2A5FCDD525}"/>
              </a:ext>
            </a:extLst>
          </p:cNvPr>
          <p:cNvSpPr txBox="1"/>
          <p:nvPr/>
        </p:nvSpPr>
        <p:spPr>
          <a:xfrm>
            <a:off x="5016500" y="5934670"/>
            <a:ext cx="2159000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zh-TW" altLang="en-US" sz="5400" b="0" i="0" dirty="0">
                <a:effectLst/>
                <a:latin typeface="helvetica neue"/>
              </a:rPr>
              <a:t>頂住！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43932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in a yellow hard hat holding a tablet&#10;&#10;Description automatically generated">
            <a:extLst>
              <a:ext uri="{FF2B5EF4-FFF2-40B4-BE49-F238E27FC236}">
                <a16:creationId xmlns:a16="http://schemas.microsoft.com/office/drawing/2014/main" id="{2049832F-BE9E-2738-7036-AAB5806DD2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718" r="-1" b="-1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6212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kids in a classroom&#10;&#10;Description automatically generated">
            <a:extLst>
              <a:ext uri="{FF2B5EF4-FFF2-40B4-BE49-F238E27FC236}">
                <a16:creationId xmlns:a16="http://schemas.microsoft.com/office/drawing/2014/main" id="{689FEDD7-7F4D-CF60-4478-9DFF9FBA8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0200" y="643466"/>
            <a:ext cx="7631599" cy="5571067"/>
          </a:xfrm>
          <a:prstGeom prst="rect">
            <a:avLst/>
          </a:prstGeom>
        </p:spPr>
      </p:pic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92BEE5F7-93FE-BBB6-5919-E7840D5355C6}"/>
              </a:ext>
            </a:extLst>
          </p:cNvPr>
          <p:cNvSpPr/>
          <p:nvPr/>
        </p:nvSpPr>
        <p:spPr>
          <a:xfrm>
            <a:off x="2605176" y="483079"/>
            <a:ext cx="7631599" cy="1639019"/>
          </a:xfrm>
          <a:prstGeom prst="wedgeRectCallout">
            <a:avLst>
              <a:gd name="adj1" fmla="val -12541"/>
              <a:gd name="adj2" fmla="val 102350"/>
            </a:avLst>
          </a:prstGeom>
          <a:ln w="7620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O</a:t>
            </a:r>
            <a:r>
              <a:rPr lang="en-US" sz="4800" dirty="0">
                <a:latin typeface="Arial Nova" panose="020F0502020204030204" pitchFamily="34" charset="0"/>
              </a:rPr>
              <a:t>k. B</a:t>
            </a:r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u</a:t>
            </a:r>
            <a:r>
              <a:rPr lang="en-US" sz="4800" dirty="0">
                <a:latin typeface="Arial Nova" panose="020F0502020204030204" pitchFamily="34" charset="0"/>
              </a:rPr>
              <a:t>t </a:t>
            </a:r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wha</a:t>
            </a:r>
            <a:r>
              <a:rPr lang="en-US" sz="4800" dirty="0">
                <a:latin typeface="Arial Nova" panose="020F0502020204030204" pitchFamily="34" charset="0"/>
              </a:rPr>
              <a:t>t d</a:t>
            </a:r>
            <a:r>
              <a:rPr lang="en-US" sz="4800" dirty="0">
                <a:solidFill>
                  <a:srgbClr val="FF0000"/>
                </a:solidFill>
                <a:latin typeface="Arial Nova" panose="020F0502020204030204" pitchFamily="34" charset="0"/>
              </a:rPr>
              <a:t>o</a:t>
            </a:r>
            <a:r>
              <a:rPr lang="en-US" sz="4800" dirty="0">
                <a:latin typeface="Arial Nova" panose="020F0502020204030204" pitchFamily="34" charset="0"/>
              </a:rPr>
              <a:t> w</a:t>
            </a:r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e</a:t>
            </a:r>
            <a:r>
              <a:rPr lang="en-US" sz="4800" dirty="0">
                <a:latin typeface="Arial Nova" panose="020F0502020204030204" pitchFamily="34" charset="0"/>
              </a:rPr>
              <a:t> cl</a:t>
            </a:r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ea</a:t>
            </a:r>
            <a:r>
              <a:rPr lang="en-US" sz="4800" dirty="0">
                <a:latin typeface="Arial Nova" panose="020F0502020204030204" pitchFamily="34" charset="0"/>
              </a:rPr>
              <a:t>n?</a:t>
            </a:r>
          </a:p>
        </p:txBody>
      </p:sp>
    </p:spTree>
    <p:extLst>
      <p:ext uri="{BB962C8B-B14F-4D97-AF65-F5344CB8AC3E}">
        <p14:creationId xmlns:p14="http://schemas.microsoft.com/office/powerpoint/2010/main" val="2587565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52EA0D-27E6-0CA6-E8DD-1B47530052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3042" y="1151467"/>
            <a:ext cx="6090945" cy="408093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F8E228D-DC72-6595-D383-9EE138A3F5C6}"/>
              </a:ext>
            </a:extLst>
          </p:cNvPr>
          <p:cNvSpPr/>
          <p:nvPr/>
        </p:nvSpPr>
        <p:spPr>
          <a:xfrm>
            <a:off x="7100273" y="4018131"/>
            <a:ext cx="2863284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50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  <a:r>
              <a:rPr lang="en-US" sz="15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r>
              <a:rPr lang="en-US" sz="150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CF04CC-A3C2-D84F-C84D-7ECCB1CED83A}"/>
              </a:ext>
            </a:extLst>
          </p:cNvPr>
          <p:cNvSpPr/>
          <p:nvPr/>
        </p:nvSpPr>
        <p:spPr>
          <a:xfrm>
            <a:off x="9745083" y="4018131"/>
            <a:ext cx="2255747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5000" b="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</a:t>
            </a:r>
            <a:endParaRPr lang="en-US" sz="150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3ABB3A-F73E-24E4-CA7F-2D93986690AA}"/>
              </a:ext>
            </a:extLst>
          </p:cNvPr>
          <p:cNvSpPr/>
          <p:nvPr/>
        </p:nvSpPr>
        <p:spPr>
          <a:xfrm>
            <a:off x="6293481" y="4018130"/>
            <a:ext cx="1119217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5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AF1F437-C8D9-A910-6B5B-73D0F5D9805D}"/>
              </a:ext>
            </a:extLst>
          </p:cNvPr>
          <p:cNvSpPr/>
          <p:nvPr/>
        </p:nvSpPr>
        <p:spPr>
          <a:xfrm>
            <a:off x="8285857" y="995958"/>
            <a:ext cx="1840568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50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2DD7611-9B61-88FE-B3D1-DD14F0110945}"/>
              </a:ext>
            </a:extLst>
          </p:cNvPr>
          <p:cNvSpPr/>
          <p:nvPr/>
        </p:nvSpPr>
        <p:spPr>
          <a:xfrm>
            <a:off x="9872241" y="995957"/>
            <a:ext cx="2255747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5000" b="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</a:t>
            </a:r>
            <a:endParaRPr lang="en-US" sz="150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0F46D5E-1AE0-6665-894E-4F27DC433800}"/>
              </a:ext>
            </a:extLst>
          </p:cNvPr>
          <p:cNvSpPr/>
          <p:nvPr/>
        </p:nvSpPr>
        <p:spPr>
          <a:xfrm>
            <a:off x="7412698" y="995959"/>
            <a:ext cx="1119217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5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6EAC44-FF17-E24C-7AF8-21E5A8E0E39F}"/>
              </a:ext>
            </a:extLst>
          </p:cNvPr>
          <p:cNvSpPr txBox="1"/>
          <p:nvPr/>
        </p:nvSpPr>
        <p:spPr>
          <a:xfrm>
            <a:off x="6353987" y="5934670"/>
            <a:ext cx="393780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5400" b="0" i="0" dirty="0">
                <a:solidFill>
                  <a:srgbClr val="000000"/>
                </a:solidFill>
                <a:effectLst/>
                <a:latin typeface="helvetica neue"/>
              </a:rPr>
              <a:t>搜查；搜尋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151347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2" grpId="0"/>
      <p:bldP spid="9" grpId="0"/>
      <p:bldP spid="11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kids in a classroom&#10;&#10;Description automatically generated">
            <a:extLst>
              <a:ext uri="{FF2B5EF4-FFF2-40B4-BE49-F238E27FC236}">
                <a16:creationId xmlns:a16="http://schemas.microsoft.com/office/drawing/2014/main" id="{689FEDD7-7F4D-CF60-4478-9DFF9FBA8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0200" y="643466"/>
            <a:ext cx="7631599" cy="5571067"/>
          </a:xfrm>
          <a:prstGeom prst="rect">
            <a:avLst/>
          </a:prstGeom>
        </p:spPr>
      </p:pic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92BEE5F7-93FE-BBB6-5919-E7840D5355C6}"/>
              </a:ext>
            </a:extLst>
          </p:cNvPr>
          <p:cNvSpPr/>
          <p:nvPr/>
        </p:nvSpPr>
        <p:spPr>
          <a:xfrm>
            <a:off x="2605176" y="483079"/>
            <a:ext cx="7631599" cy="1639019"/>
          </a:xfrm>
          <a:prstGeom prst="wedgeRectCallout">
            <a:avLst>
              <a:gd name="adj1" fmla="val 10567"/>
              <a:gd name="adj2" fmla="val 98365"/>
            </a:avLst>
          </a:prstGeom>
          <a:ln w="762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Arial Nova" panose="020F0502020204030204" pitchFamily="34" charset="0"/>
              </a:rPr>
              <a:t>Th</a:t>
            </a:r>
            <a:r>
              <a:rPr lang="en-US" sz="4800" dirty="0">
                <a:solidFill>
                  <a:srgbClr val="FF0000"/>
                </a:solidFill>
                <a:latin typeface="Arial Nova" panose="020F0502020204030204" pitchFamily="34" charset="0"/>
              </a:rPr>
              <a:t>ere</a:t>
            </a:r>
            <a:r>
              <a:rPr lang="en-US" sz="4800" dirty="0">
                <a:solidFill>
                  <a:schemeClr val="tx1"/>
                </a:solidFill>
                <a:latin typeface="Arial Nova" panose="020F0502020204030204" pitchFamily="34" charset="0"/>
              </a:rPr>
              <a:t> </a:t>
            </a:r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ar</a:t>
            </a:r>
            <a:r>
              <a:rPr lang="en-US" sz="4800" dirty="0">
                <a:solidFill>
                  <a:schemeClr val="tx1"/>
                </a:solidFill>
                <a:latin typeface="Arial Nova" panose="020F0502020204030204" pitchFamily="34" charset="0"/>
              </a:rPr>
              <a:t>e m</a:t>
            </a:r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a</a:t>
            </a:r>
            <a:r>
              <a:rPr lang="en-US" sz="4800" dirty="0">
                <a:solidFill>
                  <a:schemeClr val="tx1"/>
                </a:solidFill>
                <a:latin typeface="Arial Nova" panose="020F0502020204030204" pitchFamily="34" charset="0"/>
              </a:rPr>
              <a:t>n</a:t>
            </a:r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y</a:t>
            </a:r>
            <a:r>
              <a:rPr lang="en-US" sz="4800" dirty="0">
                <a:solidFill>
                  <a:schemeClr val="tx1"/>
                </a:solidFill>
                <a:latin typeface="Arial Nova" panose="020F0502020204030204" pitchFamily="34" charset="0"/>
              </a:rPr>
              <a:t> </a:t>
            </a:r>
          </a:p>
          <a:p>
            <a:pPr algn="ctr"/>
            <a:r>
              <a:rPr lang="en-US" sz="4800" dirty="0">
                <a:solidFill>
                  <a:schemeClr val="tx1"/>
                </a:solidFill>
                <a:latin typeface="Arial Nova" panose="020F0502020204030204" pitchFamily="34" charset="0"/>
              </a:rPr>
              <a:t>th</a:t>
            </a:r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i</a:t>
            </a:r>
            <a:r>
              <a:rPr lang="en-US" sz="4800" dirty="0">
                <a:solidFill>
                  <a:schemeClr val="tx1"/>
                </a:solidFill>
                <a:latin typeface="Arial Nova" panose="020F0502020204030204" pitchFamily="34" charset="0"/>
              </a:rPr>
              <a:t>ngs t</a:t>
            </a:r>
            <a:r>
              <a:rPr lang="en-US" sz="4800" dirty="0">
                <a:solidFill>
                  <a:srgbClr val="FF0000"/>
                </a:solidFill>
                <a:latin typeface="Arial Nova" panose="020F0502020204030204" pitchFamily="34" charset="0"/>
              </a:rPr>
              <a:t>o</a:t>
            </a:r>
            <a:r>
              <a:rPr lang="en-US" sz="4800" dirty="0">
                <a:solidFill>
                  <a:schemeClr val="tx1"/>
                </a:solidFill>
                <a:latin typeface="Arial Nova" panose="020F0502020204030204" pitchFamily="34" charset="0"/>
              </a:rPr>
              <a:t> </a:t>
            </a:r>
            <a:r>
              <a:rPr lang="en-US" sz="4800" dirty="0">
                <a:latin typeface="Arial Nova" panose="020F0502020204030204" pitchFamily="34" charset="0"/>
              </a:rPr>
              <a:t>cl</a:t>
            </a:r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ea</a:t>
            </a:r>
            <a:r>
              <a:rPr lang="en-US" sz="4800" dirty="0">
                <a:latin typeface="Arial Nova" panose="020F0502020204030204" pitchFamily="34" charset="0"/>
              </a:rPr>
              <a:t>n.</a:t>
            </a:r>
          </a:p>
        </p:txBody>
      </p:sp>
    </p:spTree>
    <p:extLst>
      <p:ext uri="{BB962C8B-B14F-4D97-AF65-F5344CB8AC3E}">
        <p14:creationId xmlns:p14="http://schemas.microsoft.com/office/powerpoint/2010/main" val="3591707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kids in a classroom&#10;&#10;Description automatically generated">
            <a:extLst>
              <a:ext uri="{FF2B5EF4-FFF2-40B4-BE49-F238E27FC236}">
                <a16:creationId xmlns:a16="http://schemas.microsoft.com/office/drawing/2014/main" id="{689FEDD7-7F4D-CF60-4478-9DFF9FBA8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0200" y="643466"/>
            <a:ext cx="7631599" cy="5571067"/>
          </a:xfrm>
          <a:prstGeom prst="rect">
            <a:avLst/>
          </a:prstGeom>
        </p:spPr>
      </p:pic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92BEE5F7-93FE-BBB6-5919-E7840D5355C6}"/>
              </a:ext>
            </a:extLst>
          </p:cNvPr>
          <p:cNvSpPr/>
          <p:nvPr/>
        </p:nvSpPr>
        <p:spPr>
          <a:xfrm>
            <a:off x="2605176" y="483079"/>
            <a:ext cx="7631599" cy="1639019"/>
          </a:xfrm>
          <a:prstGeom prst="wedgeRectCallout">
            <a:avLst>
              <a:gd name="adj1" fmla="val 31278"/>
              <a:gd name="adj2" fmla="val 99959"/>
            </a:avLst>
          </a:prstGeom>
          <a:ln w="762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Arial Nova" panose="020F0502020204030204" pitchFamily="34" charset="0"/>
              </a:rPr>
              <a:t>…</a:t>
            </a:r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a</a:t>
            </a:r>
            <a:r>
              <a:rPr lang="en-US" sz="4800" dirty="0">
                <a:solidFill>
                  <a:schemeClr val="tx1"/>
                </a:solidFill>
                <a:latin typeface="Arial Nova" panose="020F0502020204030204" pitchFamily="34" charset="0"/>
              </a:rPr>
              <a:t>nd m</a:t>
            </a:r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a</a:t>
            </a:r>
            <a:r>
              <a:rPr lang="en-US" sz="4800" dirty="0">
                <a:solidFill>
                  <a:schemeClr val="tx1"/>
                </a:solidFill>
                <a:latin typeface="Arial Nova" panose="020F0502020204030204" pitchFamily="34" charset="0"/>
              </a:rPr>
              <a:t>n</a:t>
            </a:r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y</a:t>
            </a:r>
            <a:r>
              <a:rPr lang="en-US" sz="4800" dirty="0">
                <a:solidFill>
                  <a:schemeClr val="tx1"/>
                </a:solidFill>
                <a:latin typeface="Arial Nova" panose="020F0502020204030204" pitchFamily="34" charset="0"/>
              </a:rPr>
              <a:t> th</a:t>
            </a:r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i</a:t>
            </a:r>
            <a:r>
              <a:rPr lang="en-US" sz="4800" dirty="0">
                <a:solidFill>
                  <a:schemeClr val="tx1"/>
                </a:solidFill>
                <a:latin typeface="Arial Nova" panose="020F0502020204030204" pitchFamily="34" charset="0"/>
              </a:rPr>
              <a:t>ngs t</a:t>
            </a:r>
            <a:r>
              <a:rPr lang="en-US" sz="4800" dirty="0">
                <a:solidFill>
                  <a:srgbClr val="FF0000"/>
                </a:solidFill>
                <a:latin typeface="Arial Nova" panose="020F0502020204030204" pitchFamily="34" charset="0"/>
              </a:rPr>
              <a:t>o</a:t>
            </a:r>
            <a:r>
              <a:rPr lang="en-US" sz="4800" dirty="0">
                <a:solidFill>
                  <a:schemeClr val="tx1"/>
                </a:solidFill>
                <a:latin typeface="Arial Nova" panose="020F0502020204030204" pitchFamily="34" charset="0"/>
              </a:rPr>
              <a:t> d</a:t>
            </a:r>
            <a:r>
              <a:rPr lang="en-US" sz="4800" dirty="0">
                <a:solidFill>
                  <a:srgbClr val="FF0000"/>
                </a:solidFill>
                <a:latin typeface="Arial Nova" panose="020F0502020204030204" pitchFamily="34" charset="0"/>
              </a:rPr>
              <a:t>o</a:t>
            </a:r>
            <a:r>
              <a:rPr lang="en-US" sz="4800" dirty="0">
                <a:solidFill>
                  <a:schemeClr val="tx1"/>
                </a:solidFill>
                <a:latin typeface="Arial Nova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57759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room with desks and a chalkboard&#10;&#10;Description automatically generated">
            <a:extLst>
              <a:ext uri="{FF2B5EF4-FFF2-40B4-BE49-F238E27FC236}">
                <a16:creationId xmlns:a16="http://schemas.microsoft.com/office/drawing/2014/main" id="{72FF5503-5E33-F375-3EBD-7ED0017748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012" r="10010" b="-1"/>
          <a:stretch/>
        </p:blipFill>
        <p:spPr>
          <a:xfrm>
            <a:off x="194948" y="173518"/>
            <a:ext cx="7803277" cy="6512761"/>
          </a:xfrm>
          <a:prstGeom prst="rect">
            <a:avLst/>
          </a:prstGeom>
        </p:spPr>
      </p:pic>
      <p:pic>
        <p:nvPicPr>
          <p:cNvPr id="5" name="Picture 4" descr="A person with a beard and mustache holding his hand to his forehead&#10;&#10;Description automatically generated">
            <a:extLst>
              <a:ext uri="{FF2B5EF4-FFF2-40B4-BE49-F238E27FC236}">
                <a16:creationId xmlns:a16="http://schemas.microsoft.com/office/drawing/2014/main" id="{8BD2362B-C027-FE89-4F73-4455140B09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7" r="18358" b="2"/>
          <a:stretch/>
        </p:blipFill>
        <p:spPr>
          <a:xfrm>
            <a:off x="8185614" y="169917"/>
            <a:ext cx="3807644" cy="6516362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0DEC002E-F693-BA03-9BB7-C2D5755BD896}"/>
              </a:ext>
            </a:extLst>
          </p:cNvPr>
          <p:cNvSpPr/>
          <p:nvPr/>
        </p:nvSpPr>
        <p:spPr>
          <a:xfrm>
            <a:off x="194948" y="483080"/>
            <a:ext cx="10163897" cy="875458"/>
          </a:xfrm>
          <a:prstGeom prst="wedgeEllipseCallout">
            <a:avLst>
              <a:gd name="adj1" fmla="val 30833"/>
              <a:gd name="adj2" fmla="val 168440"/>
            </a:avLst>
          </a:prstGeom>
          <a:ln w="762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Arial Nova" panose="020F0502020204030204" pitchFamily="34" charset="0"/>
              </a:rPr>
              <a:t>Cl</a:t>
            </a:r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ea</a:t>
            </a:r>
            <a:r>
              <a:rPr lang="en-US" sz="4800" dirty="0">
                <a:latin typeface="Arial Nova" panose="020F0502020204030204" pitchFamily="34" charset="0"/>
              </a:rPr>
              <a:t>n th</a:t>
            </a:r>
            <a:r>
              <a:rPr lang="en-US" sz="4800" dirty="0">
                <a:solidFill>
                  <a:srgbClr val="FF0000"/>
                </a:solidFill>
                <a:latin typeface="Arial Nova" panose="020F0502020204030204" pitchFamily="34" charset="0"/>
              </a:rPr>
              <a:t>e</a:t>
            </a:r>
            <a:r>
              <a:rPr lang="en-US" sz="4800" dirty="0">
                <a:latin typeface="Arial Nova" panose="020F0502020204030204" pitchFamily="34" charset="0"/>
              </a:rPr>
              <a:t> cl</a:t>
            </a:r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a</a:t>
            </a:r>
            <a:r>
              <a:rPr lang="en-US" sz="4800" dirty="0">
                <a:latin typeface="Arial Nova" panose="020F0502020204030204" pitchFamily="34" charset="0"/>
              </a:rPr>
              <a:t>ssr</a:t>
            </a:r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oo</a:t>
            </a:r>
            <a:r>
              <a:rPr lang="en-US" sz="4800" dirty="0">
                <a:latin typeface="Arial Nova" panose="020F0502020204030204" pitchFamily="34" charset="0"/>
              </a:rPr>
              <a:t>m.</a:t>
            </a:r>
          </a:p>
        </p:txBody>
      </p:sp>
    </p:spTree>
    <p:extLst>
      <p:ext uri="{BB962C8B-B14F-4D97-AF65-F5344CB8AC3E}">
        <p14:creationId xmlns:p14="http://schemas.microsoft.com/office/powerpoint/2010/main" val="2417820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cartoon of a child with a sash&#10;&#10;Description automatically generated">
            <a:extLst>
              <a:ext uri="{FF2B5EF4-FFF2-40B4-BE49-F238E27FC236}">
                <a16:creationId xmlns:a16="http://schemas.microsoft.com/office/drawing/2014/main" id="{089FA641-8382-E51E-AE2A-6A4FB6D030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6" y="1099830"/>
            <a:ext cx="3913360" cy="5585550"/>
          </a:xfrm>
          <a:prstGeom prst="rect">
            <a:avLst/>
          </a:prstGeom>
        </p:spPr>
      </p:pic>
      <p:pic>
        <p:nvPicPr>
          <p:cNvPr id="3" name="Picture 2" descr="A room with desks and a chalkboard&#10;&#10;Description automatically generated">
            <a:extLst>
              <a:ext uri="{FF2B5EF4-FFF2-40B4-BE49-F238E27FC236}">
                <a16:creationId xmlns:a16="http://schemas.microsoft.com/office/drawing/2014/main" id="{72FF5503-5E33-F375-3EBD-7ED0017748D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012" r="10010" b="-1"/>
          <a:stretch/>
        </p:blipFill>
        <p:spPr>
          <a:xfrm>
            <a:off x="4108308" y="172619"/>
            <a:ext cx="7803277" cy="6512761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0DEC002E-F693-BA03-9BB7-C2D5755BD896}"/>
              </a:ext>
            </a:extLst>
          </p:cNvPr>
          <p:cNvSpPr/>
          <p:nvPr/>
        </p:nvSpPr>
        <p:spPr>
          <a:xfrm>
            <a:off x="194948" y="483080"/>
            <a:ext cx="10163897" cy="875458"/>
          </a:xfrm>
          <a:prstGeom prst="wedgeEllipseCallout">
            <a:avLst>
              <a:gd name="adj1" fmla="val -20447"/>
              <a:gd name="adj2" fmla="val 135613"/>
            </a:avLst>
          </a:prstGeom>
          <a:ln w="76200"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O</a:t>
            </a:r>
            <a:r>
              <a:rPr lang="en-US" sz="4800" dirty="0">
                <a:latin typeface="Arial Nova" panose="020F0502020204030204" pitchFamily="34" charset="0"/>
              </a:rPr>
              <a:t>k. Cl</a:t>
            </a:r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ea</a:t>
            </a:r>
            <a:r>
              <a:rPr lang="en-US" sz="4800" dirty="0">
                <a:latin typeface="Arial Nova" panose="020F0502020204030204" pitchFamily="34" charset="0"/>
              </a:rPr>
              <a:t>n </a:t>
            </a:r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wha</a:t>
            </a:r>
            <a:r>
              <a:rPr lang="en-US" sz="4800" dirty="0">
                <a:latin typeface="Arial Nova" panose="020F0502020204030204" pitchFamily="34" charset="0"/>
              </a:rPr>
              <a:t>t?</a:t>
            </a:r>
          </a:p>
        </p:txBody>
      </p:sp>
    </p:spTree>
    <p:extLst>
      <p:ext uri="{BB962C8B-B14F-4D97-AF65-F5344CB8AC3E}">
        <p14:creationId xmlns:p14="http://schemas.microsoft.com/office/powerpoint/2010/main" val="37219275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room with desks and a chalkboard&#10;&#10;Description automatically generated">
            <a:extLst>
              <a:ext uri="{FF2B5EF4-FFF2-40B4-BE49-F238E27FC236}">
                <a16:creationId xmlns:a16="http://schemas.microsoft.com/office/drawing/2014/main" id="{72FF5503-5E33-F375-3EBD-7ED0017748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012" r="10010" b="-1"/>
          <a:stretch/>
        </p:blipFill>
        <p:spPr>
          <a:xfrm>
            <a:off x="194948" y="173518"/>
            <a:ext cx="7803277" cy="65127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D2362B-C027-FE89-4F73-4455140B09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7" r="20827"/>
          <a:stretch/>
        </p:blipFill>
        <p:spPr>
          <a:xfrm>
            <a:off x="8185614" y="169917"/>
            <a:ext cx="3807644" cy="6516362"/>
          </a:xfrm>
          <a:prstGeom prst="rect">
            <a:avLst/>
          </a:prstGeom>
        </p:spPr>
      </p:pic>
      <p:pic>
        <p:nvPicPr>
          <p:cNvPr id="8" name="Picture 7" descr="A cartoon character holding a broom&#10;&#10;Description automatically generated">
            <a:extLst>
              <a:ext uri="{FF2B5EF4-FFF2-40B4-BE49-F238E27FC236}">
                <a16:creationId xmlns:a16="http://schemas.microsoft.com/office/drawing/2014/main" id="{8B96BCAC-702D-9B8D-D900-9EE86446A5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62" y="575974"/>
            <a:ext cx="1144403" cy="1160009"/>
          </a:xfrm>
          <a:prstGeom prst="rect">
            <a:avLst/>
          </a:prstGeom>
        </p:spPr>
      </p:pic>
      <p:pic>
        <p:nvPicPr>
          <p:cNvPr id="12" name="Picture 11" descr="A cartoon penguin with a shovel&#10;&#10;Description automatically generated">
            <a:extLst>
              <a:ext uri="{FF2B5EF4-FFF2-40B4-BE49-F238E27FC236}">
                <a16:creationId xmlns:a16="http://schemas.microsoft.com/office/drawing/2014/main" id="{65616F34-4D83-1606-D42B-99E083ABE2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62" y="2086891"/>
            <a:ext cx="1232052" cy="99684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E1A023F-639D-2A3C-86F5-55E025C355A3}"/>
              </a:ext>
            </a:extLst>
          </p:cNvPr>
          <p:cNvSpPr/>
          <p:nvPr/>
        </p:nvSpPr>
        <p:spPr>
          <a:xfrm>
            <a:off x="1669114" y="494258"/>
            <a:ext cx="900490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 Sweep (the floor).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49D547B-9ECB-2B69-DD78-9031F7376233}"/>
              </a:ext>
            </a:extLst>
          </p:cNvPr>
          <p:cNvSpPr/>
          <p:nvPr/>
        </p:nvSpPr>
        <p:spPr>
          <a:xfrm>
            <a:off x="1768854" y="1923592"/>
            <a:ext cx="79896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 Mop</a:t>
            </a:r>
            <a:r>
              <a:rPr lang="en-US" sz="80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(the floor).</a:t>
            </a:r>
            <a:endParaRPr lang="en-US" sz="8000" b="0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8" name="Picture 17" descr="A child sitting at a table&#10;&#10;Description automatically generated">
            <a:extLst>
              <a:ext uri="{FF2B5EF4-FFF2-40B4-BE49-F238E27FC236}">
                <a16:creationId xmlns:a16="http://schemas.microsoft.com/office/drawing/2014/main" id="{210D3035-FBE3-97EC-954F-D974A5DFF5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62" y="3350636"/>
            <a:ext cx="1304143" cy="99684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9D90FFD-C912-10FE-7E06-CE15E5F809EB}"/>
              </a:ext>
            </a:extLst>
          </p:cNvPr>
          <p:cNvSpPr/>
          <p:nvPr/>
        </p:nvSpPr>
        <p:spPr>
          <a:xfrm>
            <a:off x="1669114" y="3143429"/>
            <a:ext cx="831708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3. clean the desks</a:t>
            </a:r>
          </a:p>
        </p:txBody>
      </p:sp>
      <p:pic>
        <p:nvPicPr>
          <p:cNvPr id="21" name="Picture 20" descr="A person holding a toy object&#10;&#10;Description automatically generated">
            <a:extLst>
              <a:ext uri="{FF2B5EF4-FFF2-40B4-BE49-F238E27FC236}">
                <a16:creationId xmlns:a16="http://schemas.microsoft.com/office/drawing/2014/main" id="{1285DFC1-DCCC-341D-D631-14E41E16C0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62" y="4615904"/>
            <a:ext cx="1319847" cy="1945317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E79CE704-BFC9-EE82-B050-B43CAA8E5117}"/>
              </a:ext>
            </a:extLst>
          </p:cNvPr>
          <p:cNvSpPr/>
          <p:nvPr/>
        </p:nvSpPr>
        <p:spPr>
          <a:xfrm>
            <a:off x="1768854" y="4921380"/>
            <a:ext cx="94596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4. clean the windows</a:t>
            </a:r>
          </a:p>
        </p:txBody>
      </p:sp>
    </p:spTree>
    <p:extLst>
      <p:ext uri="{BB962C8B-B14F-4D97-AF65-F5344CB8AC3E}">
        <p14:creationId xmlns:p14="http://schemas.microsoft.com/office/powerpoint/2010/main" val="123714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9" grpId="0"/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board with a wooden frame&#10;&#10;Description automatically generated">
            <a:extLst>
              <a:ext uri="{FF2B5EF4-FFF2-40B4-BE49-F238E27FC236}">
                <a16:creationId xmlns:a16="http://schemas.microsoft.com/office/drawing/2014/main" id="{6BE25390-1BED-BBFC-72E1-3D09BCCFD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8512" y="1100328"/>
            <a:ext cx="7772400" cy="57576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64A5746-C4A1-5190-1011-B851F9716058}"/>
              </a:ext>
            </a:extLst>
          </p:cNvPr>
          <p:cNvSpPr/>
          <p:nvPr/>
        </p:nvSpPr>
        <p:spPr>
          <a:xfrm>
            <a:off x="6291881" y="-30778"/>
            <a:ext cx="1572866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0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oa</a:t>
            </a:r>
            <a:endParaRPr lang="en-US" sz="100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DA57B0-D68B-4D46-297B-F36AC970C77F}"/>
              </a:ext>
            </a:extLst>
          </p:cNvPr>
          <p:cNvSpPr txBox="1"/>
          <p:nvPr/>
        </p:nvSpPr>
        <p:spPr>
          <a:xfrm>
            <a:off x="7699690" y="0"/>
            <a:ext cx="58119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B31DBD-6049-68D6-F741-FB23EBDC2918}"/>
              </a:ext>
            </a:extLst>
          </p:cNvPr>
          <p:cNvSpPr txBox="1"/>
          <p:nvPr/>
        </p:nvSpPr>
        <p:spPr>
          <a:xfrm>
            <a:off x="8129809" y="30778"/>
            <a:ext cx="81930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7F4D6E-1403-B1D6-3BE7-3A4F3EC961DF}"/>
              </a:ext>
            </a:extLst>
          </p:cNvPr>
          <p:cNvSpPr txBox="1"/>
          <p:nvPr/>
        </p:nvSpPr>
        <p:spPr>
          <a:xfrm>
            <a:off x="5646107" y="0"/>
            <a:ext cx="89978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D16C95-D85B-8C1C-27F8-BC8114B31C44}"/>
              </a:ext>
            </a:extLst>
          </p:cNvPr>
          <p:cNvSpPr txBox="1"/>
          <p:nvPr/>
        </p:nvSpPr>
        <p:spPr>
          <a:xfrm>
            <a:off x="2805666" y="0"/>
            <a:ext cx="307007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bl</a:t>
            </a:r>
            <a:r>
              <a:rPr lang="en-US" sz="96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r>
              <a:rPr lang="en-US" sz="9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919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room with desks and a chalkboard&#10;&#10;Description automatically generated">
            <a:extLst>
              <a:ext uri="{FF2B5EF4-FFF2-40B4-BE49-F238E27FC236}">
                <a16:creationId xmlns:a16="http://schemas.microsoft.com/office/drawing/2014/main" id="{72FF5503-5E33-F375-3EBD-7ED0017748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012" r="10010" b="-1"/>
          <a:stretch/>
        </p:blipFill>
        <p:spPr>
          <a:xfrm>
            <a:off x="194948" y="173518"/>
            <a:ext cx="7803277" cy="65127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D2362B-C027-FE89-4F73-4455140B09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7" r="20827"/>
          <a:stretch/>
        </p:blipFill>
        <p:spPr>
          <a:xfrm>
            <a:off x="8185614" y="169917"/>
            <a:ext cx="3807644" cy="65163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96BCAC-702D-9B8D-D900-9EE86446A5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0367" y="607568"/>
            <a:ext cx="2064839" cy="116147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E1A023F-639D-2A3C-86F5-55E025C355A3}"/>
              </a:ext>
            </a:extLst>
          </p:cNvPr>
          <p:cNvSpPr/>
          <p:nvPr/>
        </p:nvSpPr>
        <p:spPr>
          <a:xfrm>
            <a:off x="2475206" y="634306"/>
            <a:ext cx="912910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5. Clean the blackboard.</a:t>
            </a:r>
          </a:p>
        </p:txBody>
      </p:sp>
    </p:spTree>
    <p:extLst>
      <p:ext uri="{BB962C8B-B14F-4D97-AF65-F5344CB8AC3E}">
        <p14:creationId xmlns:p14="http://schemas.microsoft.com/office/powerpoint/2010/main" val="2187991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E25390-1BED-BBFC-72E1-3D09BCCFDC5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400443" y="1100328"/>
            <a:ext cx="5391114" cy="57576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64A5746-C4A1-5190-1011-B851F9716058}"/>
              </a:ext>
            </a:extLst>
          </p:cNvPr>
          <p:cNvSpPr/>
          <p:nvPr/>
        </p:nvSpPr>
        <p:spPr>
          <a:xfrm>
            <a:off x="5611741" y="-92334"/>
            <a:ext cx="865942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DA57B0-D68B-4D46-297B-F36AC970C77F}"/>
              </a:ext>
            </a:extLst>
          </p:cNvPr>
          <p:cNvSpPr txBox="1"/>
          <p:nvPr/>
        </p:nvSpPr>
        <p:spPr>
          <a:xfrm>
            <a:off x="6477683" y="-61556"/>
            <a:ext cx="154406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sh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7F4D6E-1403-B1D6-3BE7-3A4F3EC961DF}"/>
              </a:ext>
            </a:extLst>
          </p:cNvPr>
          <p:cNvSpPr txBox="1"/>
          <p:nvPr/>
        </p:nvSpPr>
        <p:spPr>
          <a:xfrm>
            <a:off x="5036306" y="-61556"/>
            <a:ext cx="67156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6C8FBB-42C8-9E98-FA10-2AA4F8CBA7C2}"/>
              </a:ext>
            </a:extLst>
          </p:cNvPr>
          <p:cNvSpPr txBox="1"/>
          <p:nvPr/>
        </p:nvSpPr>
        <p:spPr>
          <a:xfrm>
            <a:off x="4506147" y="-61556"/>
            <a:ext cx="67156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80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room with desks and a chalkboard&#10;&#10;Description automatically generated">
            <a:extLst>
              <a:ext uri="{FF2B5EF4-FFF2-40B4-BE49-F238E27FC236}">
                <a16:creationId xmlns:a16="http://schemas.microsoft.com/office/drawing/2014/main" id="{72FF5503-5E33-F375-3EBD-7ED0017748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012" r="10010" b="-1"/>
          <a:stretch/>
        </p:blipFill>
        <p:spPr>
          <a:xfrm>
            <a:off x="194948" y="173518"/>
            <a:ext cx="7803277" cy="65127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D2362B-C027-FE89-4F73-4455140B09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7" r="20827"/>
          <a:stretch/>
        </p:blipFill>
        <p:spPr>
          <a:xfrm>
            <a:off x="8185614" y="169917"/>
            <a:ext cx="3807644" cy="65163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96BCAC-702D-9B8D-D900-9EE86446A5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0367" y="607568"/>
            <a:ext cx="2064839" cy="11614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616F34-4D83-1606-D42B-99E083ABE2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7062" y="1887360"/>
            <a:ext cx="2038144" cy="114877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E1A023F-639D-2A3C-86F5-55E025C355A3}"/>
              </a:ext>
            </a:extLst>
          </p:cNvPr>
          <p:cNvSpPr/>
          <p:nvPr/>
        </p:nvSpPr>
        <p:spPr>
          <a:xfrm>
            <a:off x="2475206" y="634306"/>
            <a:ext cx="912910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5. Clean the blackboard.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49D547B-9ECB-2B69-DD78-9031F7376233}"/>
              </a:ext>
            </a:extLst>
          </p:cNvPr>
          <p:cNvSpPr/>
          <p:nvPr/>
        </p:nvSpPr>
        <p:spPr>
          <a:xfrm>
            <a:off x="2464446" y="1784360"/>
            <a:ext cx="929049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6. Take out the trash.</a:t>
            </a:r>
          </a:p>
        </p:txBody>
      </p:sp>
    </p:spTree>
    <p:extLst>
      <p:ext uri="{BB962C8B-B14F-4D97-AF65-F5344CB8AC3E}">
        <p14:creationId xmlns:p14="http://schemas.microsoft.com/office/powerpoint/2010/main" val="137313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E25390-1BED-BBFC-72E1-3D09BCCFDC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00443" y="1373759"/>
            <a:ext cx="5391114" cy="539111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64A5746-C4A1-5190-1011-B851F9716058}"/>
              </a:ext>
            </a:extLst>
          </p:cNvPr>
          <p:cNvSpPr/>
          <p:nvPr/>
        </p:nvSpPr>
        <p:spPr>
          <a:xfrm>
            <a:off x="4776428" y="-30778"/>
            <a:ext cx="1197765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DA57B0-D68B-4D46-297B-F36AC970C77F}"/>
              </a:ext>
            </a:extLst>
          </p:cNvPr>
          <p:cNvSpPr txBox="1"/>
          <p:nvPr/>
        </p:nvSpPr>
        <p:spPr>
          <a:xfrm>
            <a:off x="5808282" y="0"/>
            <a:ext cx="57543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6C8FBB-42C8-9E98-FA10-2AA4F8CBA7C2}"/>
              </a:ext>
            </a:extLst>
          </p:cNvPr>
          <p:cNvSpPr txBox="1"/>
          <p:nvPr/>
        </p:nvSpPr>
        <p:spPr>
          <a:xfrm>
            <a:off x="4365737" y="-3744"/>
            <a:ext cx="67156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01126E-93B9-07D7-D397-46C2525764F1}"/>
              </a:ext>
            </a:extLst>
          </p:cNvPr>
          <p:cNvSpPr txBox="1"/>
          <p:nvPr/>
        </p:nvSpPr>
        <p:spPr>
          <a:xfrm>
            <a:off x="6124010" y="-3744"/>
            <a:ext cx="131208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6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  <a:r>
              <a:rPr lang="en-US" sz="9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314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4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7C832FD-4D0C-0946-9701-8471335F3D73}"/>
              </a:ext>
            </a:extLst>
          </p:cNvPr>
          <p:cNvSpPr/>
          <p:nvPr/>
        </p:nvSpPr>
        <p:spPr>
          <a:xfrm>
            <a:off x="5261468" y="1370375"/>
            <a:ext cx="1888659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50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7CB4FFB-973C-18F4-25FC-D6322A2AC90F}"/>
              </a:ext>
            </a:extLst>
          </p:cNvPr>
          <p:cNvSpPr/>
          <p:nvPr/>
        </p:nvSpPr>
        <p:spPr>
          <a:xfrm>
            <a:off x="6885380" y="1329524"/>
            <a:ext cx="1263487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5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88F4383-C5B3-26A4-48AF-CD0AC54E68D2}"/>
              </a:ext>
            </a:extLst>
          </p:cNvPr>
          <p:cNvSpPr/>
          <p:nvPr/>
        </p:nvSpPr>
        <p:spPr>
          <a:xfrm>
            <a:off x="3988555" y="1370375"/>
            <a:ext cx="1571264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5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FC7D09E-5691-56AE-CB12-747BB771A1A2}"/>
              </a:ext>
            </a:extLst>
          </p:cNvPr>
          <p:cNvSpPr/>
          <p:nvPr/>
        </p:nvSpPr>
        <p:spPr>
          <a:xfrm>
            <a:off x="5278270" y="1349949"/>
            <a:ext cx="1888659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5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A6A817-9C93-2A55-18D8-DF97F3CA4562}"/>
              </a:ext>
            </a:extLst>
          </p:cNvPr>
          <p:cNvSpPr txBox="1"/>
          <p:nvPr/>
        </p:nvSpPr>
        <p:spPr>
          <a:xfrm>
            <a:off x="4841126" y="3986110"/>
            <a:ext cx="280549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9600" dirty="0"/>
              <a:t>單字</a:t>
            </a:r>
            <a:endParaRPr lang="en-GB" sz="9600" dirty="0"/>
          </a:p>
        </p:txBody>
      </p:sp>
    </p:spTree>
    <p:extLst>
      <p:ext uri="{BB962C8B-B14F-4D97-AF65-F5344CB8AC3E}">
        <p14:creationId xmlns:p14="http://schemas.microsoft.com/office/powerpoint/2010/main" val="218568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room with desks and a chalkboard&#10;&#10;Description automatically generated">
            <a:extLst>
              <a:ext uri="{FF2B5EF4-FFF2-40B4-BE49-F238E27FC236}">
                <a16:creationId xmlns:a16="http://schemas.microsoft.com/office/drawing/2014/main" id="{72FF5503-5E33-F375-3EBD-7ED0017748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012" r="10010" b="-1"/>
          <a:stretch/>
        </p:blipFill>
        <p:spPr>
          <a:xfrm>
            <a:off x="194948" y="173518"/>
            <a:ext cx="7803277" cy="65127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D2362B-C027-FE89-4F73-4455140B09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7" r="20827"/>
          <a:stretch/>
        </p:blipFill>
        <p:spPr>
          <a:xfrm>
            <a:off x="8185614" y="169917"/>
            <a:ext cx="3807644" cy="65163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96BCAC-702D-9B8D-D900-9EE86446A5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0367" y="607568"/>
            <a:ext cx="2064839" cy="11614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616F34-4D83-1606-D42B-99E083ABE2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7062" y="1887360"/>
            <a:ext cx="2038144" cy="114877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E1A023F-639D-2A3C-86F5-55E025C355A3}"/>
              </a:ext>
            </a:extLst>
          </p:cNvPr>
          <p:cNvSpPr/>
          <p:nvPr/>
        </p:nvSpPr>
        <p:spPr>
          <a:xfrm>
            <a:off x="2475206" y="634306"/>
            <a:ext cx="912910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5. Clean the blackboard.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49D547B-9ECB-2B69-DD78-9031F7376233}"/>
              </a:ext>
            </a:extLst>
          </p:cNvPr>
          <p:cNvSpPr/>
          <p:nvPr/>
        </p:nvSpPr>
        <p:spPr>
          <a:xfrm>
            <a:off x="2464446" y="1784360"/>
            <a:ext cx="929049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6. Take out the trash.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10D3035-FBE3-97EC-954F-D974A5DFF5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7062" y="3245827"/>
            <a:ext cx="2044078" cy="114877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9D90FFD-C912-10FE-7E06-CE15E5F809EB}"/>
              </a:ext>
            </a:extLst>
          </p:cNvPr>
          <p:cNvSpPr/>
          <p:nvPr/>
        </p:nvSpPr>
        <p:spPr>
          <a:xfrm>
            <a:off x="2464446" y="3107799"/>
            <a:ext cx="876970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7. Clean the toilets.</a:t>
            </a:r>
          </a:p>
        </p:txBody>
      </p:sp>
    </p:spTree>
    <p:extLst>
      <p:ext uri="{BB962C8B-B14F-4D97-AF65-F5344CB8AC3E}">
        <p14:creationId xmlns:p14="http://schemas.microsoft.com/office/powerpoint/2010/main" val="4130227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E25390-1BED-BBFC-72E1-3D09BCCFDC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5030" y="1604182"/>
            <a:ext cx="7701939" cy="499750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64A5746-C4A1-5190-1011-B851F9716058}"/>
              </a:ext>
            </a:extLst>
          </p:cNvPr>
          <p:cNvSpPr/>
          <p:nvPr/>
        </p:nvSpPr>
        <p:spPr>
          <a:xfrm>
            <a:off x="4372775" y="-61556"/>
            <a:ext cx="1435073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  <a:r>
              <a:rPr lang="en-US" sz="100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DA57B0-D68B-4D46-297B-F36AC970C77F}"/>
              </a:ext>
            </a:extLst>
          </p:cNvPr>
          <p:cNvSpPr txBox="1"/>
          <p:nvPr/>
        </p:nvSpPr>
        <p:spPr>
          <a:xfrm>
            <a:off x="6198030" y="0"/>
            <a:ext cx="57543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6C8FBB-42C8-9E98-FA10-2AA4F8CBA7C2}"/>
              </a:ext>
            </a:extLst>
          </p:cNvPr>
          <p:cNvSpPr txBox="1"/>
          <p:nvPr/>
        </p:nvSpPr>
        <p:spPr>
          <a:xfrm>
            <a:off x="3359759" y="-30778"/>
            <a:ext cx="124916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</a:t>
            </a:r>
            <a:r>
              <a:rPr lang="en-US" sz="96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01126E-93B9-07D7-D397-46C2525764F1}"/>
              </a:ext>
            </a:extLst>
          </p:cNvPr>
          <p:cNvSpPr txBox="1"/>
          <p:nvPr/>
        </p:nvSpPr>
        <p:spPr>
          <a:xfrm>
            <a:off x="6531050" y="1872"/>
            <a:ext cx="178870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600" b="0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</a:t>
            </a:r>
            <a:r>
              <a:rPr lang="en-US" sz="9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4D6531-9162-3C77-46D8-EB99C2CBC7A4}"/>
              </a:ext>
            </a:extLst>
          </p:cNvPr>
          <p:cNvSpPr txBox="1"/>
          <p:nvPr/>
        </p:nvSpPr>
        <p:spPr>
          <a:xfrm>
            <a:off x="5620624" y="19133"/>
            <a:ext cx="67156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076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4" grpId="0"/>
      <p:bldP spid="6" grpId="0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room with desks and a chalkboard&#10;&#10;Description automatically generated">
            <a:extLst>
              <a:ext uri="{FF2B5EF4-FFF2-40B4-BE49-F238E27FC236}">
                <a16:creationId xmlns:a16="http://schemas.microsoft.com/office/drawing/2014/main" id="{72FF5503-5E33-F375-3EBD-7ED0017748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012" r="10010" b="-1"/>
          <a:stretch/>
        </p:blipFill>
        <p:spPr>
          <a:xfrm>
            <a:off x="194948" y="173518"/>
            <a:ext cx="7803277" cy="65127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D2362B-C027-FE89-4F73-4455140B09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7" r="20827"/>
          <a:stretch/>
        </p:blipFill>
        <p:spPr>
          <a:xfrm>
            <a:off x="8185614" y="169917"/>
            <a:ext cx="3807644" cy="65163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96BCAC-702D-9B8D-D900-9EE86446A5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0367" y="607568"/>
            <a:ext cx="2064839" cy="11614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616F34-4D83-1606-D42B-99E083ABE2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7062" y="1887360"/>
            <a:ext cx="2038144" cy="114877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E1A023F-639D-2A3C-86F5-55E025C355A3}"/>
              </a:ext>
            </a:extLst>
          </p:cNvPr>
          <p:cNvSpPr/>
          <p:nvPr/>
        </p:nvSpPr>
        <p:spPr>
          <a:xfrm>
            <a:off x="2475206" y="634306"/>
            <a:ext cx="912910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5. Clean the blackboard.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49D547B-9ECB-2B69-DD78-9031F7376233}"/>
              </a:ext>
            </a:extLst>
          </p:cNvPr>
          <p:cNvSpPr/>
          <p:nvPr/>
        </p:nvSpPr>
        <p:spPr>
          <a:xfrm>
            <a:off x="2464446" y="1784360"/>
            <a:ext cx="929049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6. Take out the trash.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10D3035-FBE3-97EC-954F-D974A5DFF5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7062" y="3245827"/>
            <a:ext cx="2044078" cy="114877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9D90FFD-C912-10FE-7E06-CE15E5F809EB}"/>
              </a:ext>
            </a:extLst>
          </p:cNvPr>
          <p:cNvSpPr/>
          <p:nvPr/>
        </p:nvSpPr>
        <p:spPr>
          <a:xfrm>
            <a:off x="2475206" y="3158492"/>
            <a:ext cx="712342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7. Clean toilets.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396EE9-5994-6AF2-D494-B93250902C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1128" y="4707294"/>
            <a:ext cx="2044078" cy="11614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0F938E4-EF98-BB31-1D6A-29746163618C}"/>
              </a:ext>
            </a:extLst>
          </p:cNvPr>
          <p:cNvSpPr/>
          <p:nvPr/>
        </p:nvSpPr>
        <p:spPr>
          <a:xfrm>
            <a:off x="2475206" y="4727681"/>
            <a:ext cx="911339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8. Take out the recycling.</a:t>
            </a:r>
          </a:p>
        </p:txBody>
      </p:sp>
    </p:spTree>
    <p:extLst>
      <p:ext uri="{BB962C8B-B14F-4D97-AF65-F5344CB8AC3E}">
        <p14:creationId xmlns:p14="http://schemas.microsoft.com/office/powerpoint/2010/main" val="1238986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9" grpId="0"/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giving a high five to another person&#10;&#10;Description automatically generated">
            <a:extLst>
              <a:ext uri="{FF2B5EF4-FFF2-40B4-BE49-F238E27FC236}">
                <a16:creationId xmlns:a16="http://schemas.microsoft.com/office/drawing/2014/main" id="{D076BCB8-13A4-C3F0-389F-2B8129B72D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188" b="955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6363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C0EFAA2-88A6-B554-828A-0220077E547E}"/>
              </a:ext>
            </a:extLst>
          </p:cNvPr>
          <p:cNvSpPr/>
          <p:nvPr/>
        </p:nvSpPr>
        <p:spPr>
          <a:xfrm>
            <a:off x="376028" y="359602"/>
            <a:ext cx="44295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are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you?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7F51C84-C539-D19B-DA65-EE47E47C1BAD}"/>
              </a:ext>
            </a:extLst>
          </p:cNvPr>
          <p:cNvSpPr/>
          <p:nvPr/>
        </p:nvSpPr>
        <p:spPr>
          <a:xfrm>
            <a:off x="848014" y="1282932"/>
            <a:ext cx="41876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 </a:t>
            </a:r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am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a (</a:t>
            </a:r>
            <a:r>
              <a:rPr lang="en-US" sz="54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DE43BFB-951B-D282-26A8-85E78D60B8BF}"/>
              </a:ext>
            </a:extLst>
          </p:cNvPr>
          <p:cNvSpPr/>
          <p:nvPr/>
        </p:nvSpPr>
        <p:spPr>
          <a:xfrm>
            <a:off x="5744945" y="359602"/>
            <a:ext cx="51316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you </a:t>
            </a:r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EDA5EA-575F-641E-0A32-2BB801F3DD48}"/>
              </a:ext>
            </a:extLst>
          </p:cNvPr>
          <p:cNvSpPr/>
          <p:nvPr/>
        </p:nvSpPr>
        <p:spPr>
          <a:xfrm>
            <a:off x="7063478" y="1282932"/>
            <a:ext cx="24945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 (</a:t>
            </a:r>
            <a:r>
              <a:rPr lang="zh-TW" altLang="en-US" sz="54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動詞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77E414-5EEA-77D8-FB61-DA730235113A}"/>
              </a:ext>
            </a:extLst>
          </p:cNvPr>
          <p:cNvSpPr/>
          <p:nvPr/>
        </p:nvSpPr>
        <p:spPr>
          <a:xfrm>
            <a:off x="376028" y="2667927"/>
            <a:ext cx="51316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you </a:t>
            </a:r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0029258-C725-2F77-DE90-A2501983E24E}"/>
              </a:ext>
            </a:extLst>
          </p:cNvPr>
          <p:cNvSpPr/>
          <p:nvPr/>
        </p:nvSpPr>
        <p:spPr>
          <a:xfrm>
            <a:off x="848015" y="3591257"/>
            <a:ext cx="41876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 </a:t>
            </a:r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am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a (</a:t>
            </a:r>
            <a:r>
              <a:rPr lang="en-US" sz="54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8748F7F-45BC-BEF9-ED79-7B5BD1A6D5F4}"/>
              </a:ext>
            </a:extLst>
          </p:cNvPr>
          <p:cNvSpPr/>
          <p:nvPr/>
        </p:nvSpPr>
        <p:spPr>
          <a:xfrm>
            <a:off x="5744945" y="2665779"/>
            <a:ext cx="54722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can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you </a:t>
            </a:r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9C4FA68-7970-8D77-6C40-BECB037D1EC7}"/>
              </a:ext>
            </a:extLst>
          </p:cNvPr>
          <p:cNvSpPr/>
          <p:nvPr/>
        </p:nvSpPr>
        <p:spPr>
          <a:xfrm>
            <a:off x="6567188" y="3589109"/>
            <a:ext cx="38277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 </a:t>
            </a:r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can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(</a:t>
            </a:r>
            <a:r>
              <a:rPr lang="zh-TW" altLang="en-US" sz="54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動詞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E1C7C64-59E8-2625-F1E5-D88AF39142E1}"/>
              </a:ext>
            </a:extLst>
          </p:cNvPr>
          <p:cNvSpPr/>
          <p:nvPr/>
        </p:nvSpPr>
        <p:spPr>
          <a:xfrm>
            <a:off x="245638" y="4835394"/>
            <a:ext cx="53924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you </a:t>
            </a:r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like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A21AF16-06FA-2386-1E4D-0AFE8A10BED2}"/>
              </a:ext>
            </a:extLst>
          </p:cNvPr>
          <p:cNvSpPr/>
          <p:nvPr/>
        </p:nvSpPr>
        <p:spPr>
          <a:xfrm>
            <a:off x="701595" y="5758724"/>
            <a:ext cx="44805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 </a:t>
            </a:r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like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… (</a:t>
            </a:r>
            <a:r>
              <a:rPr lang="en-US" sz="54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63AA15B-9C06-D76B-144F-8505E70153B4}"/>
              </a:ext>
            </a:extLst>
          </p:cNvPr>
          <p:cNvSpPr/>
          <p:nvPr/>
        </p:nvSpPr>
        <p:spPr>
          <a:xfrm>
            <a:off x="5638075" y="4835394"/>
            <a:ext cx="58553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you </a:t>
            </a:r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want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A890E5A-9890-2D66-715C-DAAB71DEE9A1}"/>
              </a:ext>
            </a:extLst>
          </p:cNvPr>
          <p:cNvSpPr/>
          <p:nvPr/>
        </p:nvSpPr>
        <p:spPr>
          <a:xfrm>
            <a:off x="6105190" y="5885261"/>
            <a:ext cx="49210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 </a:t>
            </a:r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want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… (</a:t>
            </a:r>
            <a:r>
              <a:rPr lang="en-US" sz="54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990418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7970657-7B80-4007-2E52-14220A36E759}"/>
              </a:ext>
            </a:extLst>
          </p:cNvPr>
          <p:cNvSpPr/>
          <p:nvPr/>
        </p:nvSpPr>
        <p:spPr>
          <a:xfrm>
            <a:off x="4084071" y="2228671"/>
            <a:ext cx="4023858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5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</a:t>
            </a:r>
            <a:r>
              <a:rPr lang="en-US" sz="15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35048578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FF5503-5E33-F375-3EBD-7ED0017748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4" r="16234"/>
          <a:stretch/>
        </p:blipFill>
        <p:spPr>
          <a:xfrm>
            <a:off x="194948" y="173518"/>
            <a:ext cx="7803277" cy="65127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D2362B-C027-FE89-4F73-4455140B09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7" r="20827"/>
          <a:stretch/>
        </p:blipFill>
        <p:spPr>
          <a:xfrm>
            <a:off x="8185614" y="169917"/>
            <a:ext cx="3807644" cy="6516362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0DEC002E-F693-BA03-9BB7-C2D5755BD896}"/>
              </a:ext>
            </a:extLst>
          </p:cNvPr>
          <p:cNvSpPr/>
          <p:nvPr/>
        </p:nvSpPr>
        <p:spPr>
          <a:xfrm>
            <a:off x="194948" y="483080"/>
            <a:ext cx="11014335" cy="875458"/>
          </a:xfrm>
          <a:prstGeom prst="wedgeEllipseCallout">
            <a:avLst>
              <a:gd name="adj1" fmla="val 26968"/>
              <a:gd name="adj2" fmla="val 209859"/>
            </a:avLst>
          </a:prstGeom>
          <a:ln w="762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Arial Nova" panose="020F0502020204030204" pitchFamily="34" charset="0"/>
              </a:rPr>
              <a:t>Wh</a:t>
            </a:r>
            <a:r>
              <a:rPr lang="en-US" sz="4800" dirty="0">
                <a:solidFill>
                  <a:srgbClr val="FF0000"/>
                </a:solidFill>
                <a:latin typeface="Arial Nova" panose="020F0502020204030204" pitchFamily="34" charset="0"/>
              </a:rPr>
              <a:t>o</a:t>
            </a:r>
            <a:r>
              <a:rPr lang="en-US" sz="4800" dirty="0">
                <a:latin typeface="Arial Nova" panose="020F0502020204030204" pitchFamily="34" charset="0"/>
              </a:rPr>
              <a:t> c</a:t>
            </a:r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a</a:t>
            </a:r>
            <a:r>
              <a:rPr lang="en-US" sz="4800" dirty="0">
                <a:latin typeface="Arial Nova" panose="020F0502020204030204" pitchFamily="34" charset="0"/>
              </a:rPr>
              <a:t>n t</a:t>
            </a:r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a</a:t>
            </a:r>
            <a:r>
              <a:rPr lang="en-US" sz="4800" dirty="0">
                <a:latin typeface="Arial Nova" panose="020F0502020204030204" pitchFamily="34" charset="0"/>
              </a:rPr>
              <a:t>k</a:t>
            </a:r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e</a:t>
            </a:r>
            <a:r>
              <a:rPr lang="en-US" sz="4800" dirty="0">
                <a:latin typeface="Arial Nova" panose="020F0502020204030204" pitchFamily="34" charset="0"/>
              </a:rPr>
              <a:t> </a:t>
            </a:r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ou</a:t>
            </a:r>
            <a:r>
              <a:rPr lang="en-US" sz="4800" dirty="0">
                <a:latin typeface="Arial Nova" panose="020F0502020204030204" pitchFamily="34" charset="0"/>
              </a:rPr>
              <a:t>t th</a:t>
            </a:r>
            <a:r>
              <a:rPr lang="en-US" sz="4800" dirty="0">
                <a:solidFill>
                  <a:srgbClr val="FF0000"/>
                </a:solidFill>
                <a:latin typeface="Arial Nova" panose="020F0502020204030204" pitchFamily="34" charset="0"/>
              </a:rPr>
              <a:t>e</a:t>
            </a:r>
            <a:r>
              <a:rPr lang="en-US" sz="4800" dirty="0">
                <a:latin typeface="Arial Nova" panose="020F0502020204030204" pitchFamily="34" charset="0"/>
              </a:rPr>
              <a:t> tr</a:t>
            </a:r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a</a:t>
            </a:r>
            <a:r>
              <a:rPr lang="en-US" sz="4800" dirty="0">
                <a:latin typeface="Arial Nova" panose="020F0502020204030204" pitchFamily="34" charset="0"/>
              </a:rPr>
              <a:t>sh?</a:t>
            </a:r>
          </a:p>
        </p:txBody>
      </p:sp>
    </p:spTree>
    <p:extLst>
      <p:ext uri="{BB962C8B-B14F-4D97-AF65-F5344CB8AC3E}">
        <p14:creationId xmlns:p14="http://schemas.microsoft.com/office/powerpoint/2010/main" val="14344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giving a high five to another person&#10;&#10;Description automatically generated">
            <a:extLst>
              <a:ext uri="{FF2B5EF4-FFF2-40B4-BE49-F238E27FC236}">
                <a16:creationId xmlns:a16="http://schemas.microsoft.com/office/drawing/2014/main" id="{D076BCB8-13A4-C3F0-389F-2B8129B72D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188" b="955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7286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FF5503-5E33-F375-3EBD-7ED0017748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108" r="18108"/>
          <a:stretch/>
        </p:blipFill>
        <p:spPr>
          <a:xfrm>
            <a:off x="194948" y="173518"/>
            <a:ext cx="7803277" cy="65127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D2362B-C027-FE89-4F73-4455140B09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7" r="20827"/>
          <a:stretch/>
        </p:blipFill>
        <p:spPr>
          <a:xfrm>
            <a:off x="8185614" y="169917"/>
            <a:ext cx="3807644" cy="6516362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0DEC002E-F693-BA03-9BB7-C2D5755BD896}"/>
              </a:ext>
            </a:extLst>
          </p:cNvPr>
          <p:cNvSpPr/>
          <p:nvPr/>
        </p:nvSpPr>
        <p:spPr>
          <a:xfrm>
            <a:off x="5192618" y="169917"/>
            <a:ext cx="2169880" cy="875458"/>
          </a:xfrm>
          <a:prstGeom prst="wedgeRoundRectCallout">
            <a:avLst>
              <a:gd name="adj1" fmla="val -58053"/>
              <a:gd name="adj2" fmla="val 157943"/>
              <a:gd name="adj3" fmla="val 16667"/>
            </a:avLst>
          </a:prstGeom>
          <a:ln w="76200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I</a:t>
            </a:r>
            <a:r>
              <a:rPr lang="en-US" sz="4800" dirty="0">
                <a:latin typeface="Arial Nova" panose="020F0502020204030204" pitchFamily="34" charset="0"/>
              </a:rPr>
              <a:t> c</a:t>
            </a:r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a</a:t>
            </a:r>
            <a:r>
              <a:rPr lang="en-US" sz="4800" dirty="0">
                <a:latin typeface="Arial Nova" panose="020F0502020204030204" pitchFamily="34" charset="0"/>
              </a:rPr>
              <a:t>n.</a:t>
            </a:r>
          </a:p>
        </p:txBody>
      </p:sp>
    </p:spTree>
    <p:extLst>
      <p:ext uri="{BB962C8B-B14F-4D97-AF65-F5344CB8AC3E}">
        <p14:creationId xmlns:p14="http://schemas.microsoft.com/office/powerpoint/2010/main" val="7142592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FF5503-5E33-F375-3EBD-7ED0017748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8" r="10008"/>
          <a:stretch/>
        </p:blipFill>
        <p:spPr>
          <a:xfrm>
            <a:off x="194948" y="173518"/>
            <a:ext cx="7803277" cy="65127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D2362B-C027-FE89-4F73-4455140B09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7" r="20827"/>
          <a:stretch/>
        </p:blipFill>
        <p:spPr>
          <a:xfrm>
            <a:off x="8185614" y="169917"/>
            <a:ext cx="3807644" cy="6516362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0DEC002E-F693-BA03-9BB7-C2D5755BD896}"/>
              </a:ext>
            </a:extLst>
          </p:cNvPr>
          <p:cNvSpPr/>
          <p:nvPr/>
        </p:nvSpPr>
        <p:spPr>
          <a:xfrm>
            <a:off x="194948" y="483080"/>
            <a:ext cx="11014335" cy="875458"/>
          </a:xfrm>
          <a:prstGeom prst="wedgeEllipseCallout">
            <a:avLst>
              <a:gd name="adj1" fmla="val 26968"/>
              <a:gd name="adj2" fmla="val 209859"/>
            </a:avLst>
          </a:prstGeom>
          <a:ln w="762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Arial Nova" panose="020F0502020204030204" pitchFamily="34" charset="0"/>
              </a:rPr>
              <a:t>Wh</a:t>
            </a:r>
            <a:r>
              <a:rPr lang="en-US" sz="4800" dirty="0">
                <a:solidFill>
                  <a:srgbClr val="FF0000"/>
                </a:solidFill>
                <a:latin typeface="Arial Nova" panose="020F0502020204030204" pitchFamily="34" charset="0"/>
              </a:rPr>
              <a:t>o</a:t>
            </a:r>
            <a:r>
              <a:rPr lang="en-US" sz="4800" dirty="0">
                <a:latin typeface="Arial Nova" panose="020F0502020204030204" pitchFamily="34" charset="0"/>
              </a:rPr>
              <a:t> c</a:t>
            </a:r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a</a:t>
            </a:r>
            <a:r>
              <a:rPr lang="en-US" sz="4800" dirty="0">
                <a:latin typeface="Arial Nova" panose="020F0502020204030204" pitchFamily="34" charset="0"/>
              </a:rPr>
              <a:t>n cl</a:t>
            </a:r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ea</a:t>
            </a:r>
            <a:r>
              <a:rPr lang="en-US" sz="4800" dirty="0">
                <a:latin typeface="Arial Nova" panose="020F0502020204030204" pitchFamily="34" charset="0"/>
              </a:rPr>
              <a:t>n th</a:t>
            </a:r>
            <a:r>
              <a:rPr lang="en-US" sz="4800" dirty="0">
                <a:solidFill>
                  <a:srgbClr val="FF0000"/>
                </a:solidFill>
                <a:latin typeface="Arial Nova" panose="020F0502020204030204" pitchFamily="34" charset="0"/>
              </a:rPr>
              <a:t>e</a:t>
            </a:r>
            <a:r>
              <a:rPr lang="en-US" sz="4800" dirty="0">
                <a:latin typeface="Arial Nova" panose="020F0502020204030204" pitchFamily="34" charset="0"/>
              </a:rPr>
              <a:t> flo</a:t>
            </a:r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o</a:t>
            </a:r>
            <a:r>
              <a:rPr lang="en-US" sz="4800" dirty="0">
                <a:latin typeface="Arial Nova" panose="020F0502020204030204" pitchFamily="34" charset="0"/>
              </a:rPr>
              <a:t>r?</a:t>
            </a:r>
          </a:p>
        </p:txBody>
      </p:sp>
    </p:spTree>
    <p:extLst>
      <p:ext uri="{BB962C8B-B14F-4D97-AF65-F5344CB8AC3E}">
        <p14:creationId xmlns:p14="http://schemas.microsoft.com/office/powerpoint/2010/main" val="1089394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CF01798-A7BC-0509-85BA-0E6B8EAB53FF}"/>
              </a:ext>
            </a:extLst>
          </p:cNvPr>
          <p:cNvSpPr/>
          <p:nvPr/>
        </p:nvSpPr>
        <p:spPr>
          <a:xfrm>
            <a:off x="5667206" y="2225933"/>
            <a:ext cx="5842625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5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</a:t>
            </a:r>
            <a:r>
              <a:rPr lang="en-US" sz="150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  <a:r>
              <a:rPr lang="en-US" sz="15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r>
              <a:rPr lang="en-US" sz="150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</a:t>
            </a:r>
            <a:r>
              <a:rPr lang="en-US" sz="15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74479E4-FF9B-82A5-D0DE-1394C5391C78}"/>
              </a:ext>
            </a:extLst>
          </p:cNvPr>
          <p:cNvSpPr/>
          <p:nvPr/>
        </p:nvSpPr>
        <p:spPr>
          <a:xfrm>
            <a:off x="1358205" y="2225933"/>
            <a:ext cx="4309001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5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</a:t>
            </a:r>
            <a:r>
              <a:rPr lang="en-US" sz="15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or</a:t>
            </a:r>
            <a:r>
              <a:rPr lang="en-US" sz="15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894620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FF5503-5E33-F375-3EBD-7ED0017748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69" b="8269"/>
          <a:stretch/>
        </p:blipFill>
        <p:spPr>
          <a:xfrm>
            <a:off x="194948" y="173518"/>
            <a:ext cx="7803277" cy="65127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D2362B-C027-FE89-4F73-4455140B09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7" r="20827"/>
          <a:stretch/>
        </p:blipFill>
        <p:spPr>
          <a:xfrm>
            <a:off x="8185614" y="169917"/>
            <a:ext cx="3807644" cy="6516362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0DEC002E-F693-BA03-9BB7-C2D5755BD896}"/>
              </a:ext>
            </a:extLst>
          </p:cNvPr>
          <p:cNvSpPr/>
          <p:nvPr/>
        </p:nvSpPr>
        <p:spPr>
          <a:xfrm>
            <a:off x="5922040" y="169917"/>
            <a:ext cx="2169880" cy="875458"/>
          </a:xfrm>
          <a:prstGeom prst="wedgeRoundRectCallout">
            <a:avLst>
              <a:gd name="adj1" fmla="val -70539"/>
              <a:gd name="adj2" fmla="val 107653"/>
              <a:gd name="adj3" fmla="val 16667"/>
            </a:avLst>
          </a:prstGeom>
          <a:ln w="76200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I</a:t>
            </a:r>
            <a:r>
              <a:rPr lang="en-US" sz="4800" dirty="0">
                <a:latin typeface="Arial Nova" panose="020F0502020204030204" pitchFamily="34" charset="0"/>
              </a:rPr>
              <a:t> c</a:t>
            </a:r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a</a:t>
            </a:r>
            <a:r>
              <a:rPr lang="en-US" sz="4800" dirty="0">
                <a:latin typeface="Arial Nova" panose="020F0502020204030204" pitchFamily="34" charset="0"/>
              </a:rPr>
              <a:t>n’t.</a:t>
            </a:r>
          </a:p>
        </p:txBody>
      </p:sp>
    </p:spTree>
    <p:extLst>
      <p:ext uri="{BB962C8B-B14F-4D97-AF65-F5344CB8AC3E}">
        <p14:creationId xmlns:p14="http://schemas.microsoft.com/office/powerpoint/2010/main" val="7362591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7970657-7B80-4007-2E52-14220A36E759}"/>
              </a:ext>
            </a:extLst>
          </p:cNvPr>
          <p:cNvSpPr/>
          <p:nvPr/>
        </p:nvSpPr>
        <p:spPr>
          <a:xfrm>
            <a:off x="3110245" y="2228671"/>
            <a:ext cx="5971508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5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</a:t>
            </a:r>
            <a:r>
              <a:rPr lang="en-US" sz="15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</a:t>
            </a:r>
            <a:r>
              <a:rPr lang="en-US" sz="15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8DA464-5628-AADC-0071-56C1D8B27635}"/>
              </a:ext>
            </a:extLst>
          </p:cNvPr>
          <p:cNvSpPr txBox="1"/>
          <p:nvPr/>
        </p:nvSpPr>
        <p:spPr>
          <a:xfrm>
            <a:off x="4702722" y="4629328"/>
            <a:ext cx="278655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9600" b="0" i="0" dirty="0">
                <a:solidFill>
                  <a:srgbClr val="000000"/>
                </a:solidFill>
                <a:effectLst/>
                <a:latin typeface="helvetica neue"/>
              </a:rPr>
              <a:t>誰的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4108981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5AB6822-8843-8C1D-0D35-3BE24B4FF2F3}"/>
              </a:ext>
            </a:extLst>
          </p:cNvPr>
          <p:cNvSpPr/>
          <p:nvPr/>
        </p:nvSpPr>
        <p:spPr>
          <a:xfrm>
            <a:off x="4371923" y="224135"/>
            <a:ext cx="1619354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</a:t>
            </a:r>
            <a:r>
              <a:rPr lang="en-US" sz="100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8520A45-F5FA-2F5D-ACF6-9A20362D1EAA}"/>
              </a:ext>
            </a:extLst>
          </p:cNvPr>
          <p:cNvSpPr/>
          <p:nvPr/>
        </p:nvSpPr>
        <p:spPr>
          <a:xfrm>
            <a:off x="5788963" y="224135"/>
            <a:ext cx="1180131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</a:t>
            </a:r>
            <a:r>
              <a:rPr lang="en-US" sz="100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0D7D55-0067-E8A2-B4F4-46ECADF2DC01}"/>
              </a:ext>
            </a:extLst>
          </p:cNvPr>
          <p:cNvSpPr txBox="1"/>
          <p:nvPr/>
        </p:nvSpPr>
        <p:spPr>
          <a:xfrm>
            <a:off x="3827872" y="1855351"/>
            <a:ext cx="39221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600" b="0" i="0" dirty="0">
                <a:solidFill>
                  <a:srgbClr val="000000"/>
                </a:solidFill>
                <a:effectLst/>
                <a:latin typeface="helvetica neue"/>
              </a:rPr>
              <a:t>責任；義務；本分</a:t>
            </a:r>
            <a:endParaRPr lang="en-US" sz="36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35FA4E7-1040-29FD-E32F-E750D86CA1CE}"/>
              </a:ext>
            </a:extLst>
          </p:cNvPr>
          <p:cNvSpPr/>
          <p:nvPr/>
        </p:nvSpPr>
        <p:spPr>
          <a:xfrm>
            <a:off x="1624662" y="3429000"/>
            <a:ext cx="2089033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  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110BCB-202A-B8D9-A5BC-D504F01E723C}"/>
              </a:ext>
            </a:extLst>
          </p:cNvPr>
          <p:cNvSpPr/>
          <p:nvPr/>
        </p:nvSpPr>
        <p:spPr>
          <a:xfrm>
            <a:off x="2372653" y="3429000"/>
            <a:ext cx="614271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</a:t>
            </a:r>
            <a:endParaRPr lang="en-US" sz="100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CAE12F-CF09-8C92-0C71-F9C817F835CB}"/>
              </a:ext>
            </a:extLst>
          </p:cNvPr>
          <p:cNvSpPr/>
          <p:nvPr/>
        </p:nvSpPr>
        <p:spPr>
          <a:xfrm>
            <a:off x="997455" y="3429000"/>
            <a:ext cx="891591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</a:t>
            </a:r>
            <a:endParaRPr lang="en-US" sz="100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4B7F40-22CC-9BD7-8EE4-FD8E3E8E1CD3}"/>
              </a:ext>
            </a:extLst>
          </p:cNvPr>
          <p:cNvSpPr/>
          <p:nvPr/>
        </p:nvSpPr>
        <p:spPr>
          <a:xfrm>
            <a:off x="352704" y="3429000"/>
            <a:ext cx="857927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  <a:endParaRPr lang="en-US" sz="100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2942B2-3921-D221-6916-968F28D2DDF6}"/>
              </a:ext>
            </a:extLst>
          </p:cNvPr>
          <p:cNvSpPr txBox="1"/>
          <p:nvPr/>
        </p:nvSpPr>
        <p:spPr>
          <a:xfrm>
            <a:off x="352704" y="5060216"/>
            <a:ext cx="529045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600" b="0" i="0" dirty="0">
                <a:solidFill>
                  <a:srgbClr val="000000"/>
                </a:solidFill>
                <a:effectLst/>
                <a:latin typeface="helvetica neue"/>
              </a:rPr>
              <a:t>家庭雜務；農莊雜務；</a:t>
            </a:r>
            <a:endParaRPr lang="en-US" altLang="zh-TW" sz="3600" b="0" i="0" dirty="0">
              <a:solidFill>
                <a:srgbClr val="000000"/>
              </a:solidFill>
              <a:effectLst/>
              <a:latin typeface="helvetica neue"/>
            </a:endParaRPr>
          </a:p>
          <a:p>
            <a:r>
              <a:rPr lang="zh-TW" altLang="en-US" sz="3600" b="0" i="0" dirty="0">
                <a:solidFill>
                  <a:srgbClr val="000000"/>
                </a:solidFill>
                <a:effectLst/>
                <a:latin typeface="helvetica neue"/>
              </a:rPr>
              <a:t>日常零星活兒，例行工作</a:t>
            </a:r>
            <a:endParaRPr lang="en-US" sz="36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A7DBAE1-3141-AA59-673D-80CF9A9E4167}"/>
              </a:ext>
            </a:extLst>
          </p:cNvPr>
          <p:cNvSpPr/>
          <p:nvPr/>
        </p:nvSpPr>
        <p:spPr>
          <a:xfrm>
            <a:off x="9633804" y="3429000"/>
            <a:ext cx="901209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AE235B9-994C-6131-2425-0C4EA6EC675A}"/>
              </a:ext>
            </a:extLst>
          </p:cNvPr>
          <p:cNvSpPr/>
          <p:nvPr/>
        </p:nvSpPr>
        <p:spPr>
          <a:xfrm>
            <a:off x="10290130" y="3429000"/>
            <a:ext cx="904415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endParaRPr lang="en-US" sz="100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C1D7B59-E0A4-929D-6981-F1F9B28CE46A}"/>
              </a:ext>
            </a:extLst>
          </p:cNvPr>
          <p:cNvSpPr/>
          <p:nvPr/>
        </p:nvSpPr>
        <p:spPr>
          <a:xfrm>
            <a:off x="9267151" y="3429000"/>
            <a:ext cx="490839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</a:t>
            </a:r>
            <a:endParaRPr lang="en-US" sz="100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71758C8-21B9-9D0E-3898-70A6FE8CBBA5}"/>
              </a:ext>
            </a:extLst>
          </p:cNvPr>
          <p:cNvSpPr txBox="1"/>
          <p:nvPr/>
        </p:nvSpPr>
        <p:spPr>
          <a:xfrm>
            <a:off x="7015812" y="5060216"/>
            <a:ext cx="418670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zh-TW" altLang="en-US" sz="3600" b="0" i="0" dirty="0">
                <a:solidFill>
                  <a:srgbClr val="000000"/>
                </a:solidFill>
                <a:effectLst/>
                <a:latin typeface="helvetica neue"/>
              </a:rPr>
              <a:t>工作；職業；零工； 分內事，職責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953259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8" grpId="0"/>
      <p:bldP spid="9" grpId="0"/>
      <p:bldP spid="10" grpId="0"/>
      <p:bldP spid="11" grpId="0"/>
      <p:bldP spid="13" grpId="0"/>
      <p:bldP spid="14" grpId="0"/>
      <p:bldP spid="15" grpId="0"/>
      <p:bldP spid="16" grpId="0"/>
      <p:bldP spid="1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FF5503-5E33-F375-3EBD-7ED0017748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8" r="10008"/>
          <a:stretch/>
        </p:blipFill>
        <p:spPr>
          <a:xfrm>
            <a:off x="194948" y="173518"/>
            <a:ext cx="7803277" cy="65127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D2362B-C027-FE89-4F73-4455140B09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7" r="20827"/>
          <a:stretch/>
        </p:blipFill>
        <p:spPr>
          <a:xfrm>
            <a:off x="8185614" y="169917"/>
            <a:ext cx="3807644" cy="6516362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0DEC002E-F693-BA03-9BB7-C2D5755BD896}"/>
              </a:ext>
            </a:extLst>
          </p:cNvPr>
          <p:cNvSpPr/>
          <p:nvPr/>
        </p:nvSpPr>
        <p:spPr>
          <a:xfrm>
            <a:off x="4225159" y="483080"/>
            <a:ext cx="6984124" cy="875458"/>
          </a:xfrm>
          <a:prstGeom prst="wedgeEllipseCallout">
            <a:avLst>
              <a:gd name="adj1" fmla="val 26968"/>
              <a:gd name="adj2" fmla="val 209859"/>
            </a:avLst>
          </a:prstGeom>
          <a:ln w="762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Arial Nova" panose="020F0502020204030204" pitchFamily="34" charset="0"/>
              </a:rPr>
              <a:t>Wh</a:t>
            </a:r>
            <a:r>
              <a:rPr lang="en-US" sz="4800" dirty="0">
                <a:solidFill>
                  <a:srgbClr val="FF0000"/>
                </a:solidFill>
                <a:latin typeface="Arial Nova" panose="020F0502020204030204" pitchFamily="34" charset="0"/>
              </a:rPr>
              <a:t>o</a:t>
            </a:r>
            <a:r>
              <a:rPr lang="en-US" sz="4800" dirty="0">
                <a:solidFill>
                  <a:schemeClr val="tx1"/>
                </a:solidFill>
                <a:latin typeface="Arial Nova" panose="020F0502020204030204" pitchFamily="34" charset="0"/>
              </a:rPr>
              <a:t>se</a:t>
            </a:r>
            <a:r>
              <a:rPr lang="en-US" sz="4800" dirty="0">
                <a:latin typeface="Arial Nova" panose="020F0502020204030204" pitchFamily="34" charset="0"/>
              </a:rPr>
              <a:t> d</a:t>
            </a:r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u</a:t>
            </a:r>
            <a:r>
              <a:rPr lang="en-US" sz="4800" dirty="0">
                <a:latin typeface="Arial Nova" panose="020F0502020204030204" pitchFamily="34" charset="0"/>
              </a:rPr>
              <a:t>t</a:t>
            </a:r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y</a:t>
            </a:r>
            <a:r>
              <a:rPr lang="en-US" sz="4800" dirty="0">
                <a:latin typeface="Arial Nova" panose="020F0502020204030204" pitchFamily="34" charset="0"/>
              </a:rPr>
              <a:t> </a:t>
            </a:r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i</a:t>
            </a:r>
            <a:r>
              <a:rPr lang="en-US" sz="4800" dirty="0">
                <a:latin typeface="Arial Nova" panose="020F0502020204030204" pitchFamily="34" charset="0"/>
              </a:rPr>
              <a:t>s </a:t>
            </a:r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i</a:t>
            </a:r>
            <a:r>
              <a:rPr lang="en-US" sz="4800" dirty="0">
                <a:latin typeface="Arial Nova" panose="020F0502020204030204" pitchFamily="34" charset="0"/>
              </a:rPr>
              <a:t>t?</a:t>
            </a:r>
          </a:p>
        </p:txBody>
      </p:sp>
    </p:spTree>
    <p:extLst>
      <p:ext uri="{BB962C8B-B14F-4D97-AF65-F5344CB8AC3E}">
        <p14:creationId xmlns:p14="http://schemas.microsoft.com/office/powerpoint/2010/main" val="3977579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FF5503-5E33-F375-3EBD-7ED0017748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69" b="8269"/>
          <a:stretch/>
        </p:blipFill>
        <p:spPr>
          <a:xfrm>
            <a:off x="194948" y="173518"/>
            <a:ext cx="7803277" cy="65127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D2362B-C027-FE89-4F73-4455140B09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7" r="20827"/>
          <a:stretch/>
        </p:blipFill>
        <p:spPr>
          <a:xfrm>
            <a:off x="8185614" y="169917"/>
            <a:ext cx="3807644" cy="6516362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0DEC002E-F693-BA03-9BB7-C2D5755BD896}"/>
              </a:ext>
            </a:extLst>
          </p:cNvPr>
          <p:cNvSpPr/>
          <p:nvPr/>
        </p:nvSpPr>
        <p:spPr>
          <a:xfrm>
            <a:off x="5922039" y="169917"/>
            <a:ext cx="3205027" cy="875458"/>
          </a:xfrm>
          <a:prstGeom prst="wedgeRoundRectCallout">
            <a:avLst>
              <a:gd name="adj1" fmla="val -70539"/>
              <a:gd name="adj2" fmla="val 107653"/>
              <a:gd name="adj3" fmla="val 16667"/>
            </a:avLst>
          </a:prstGeom>
          <a:ln w="76200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Arial Nova" panose="020F0502020204030204" pitchFamily="34" charset="0"/>
              </a:rPr>
              <a:t>N</a:t>
            </a:r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o</a:t>
            </a:r>
            <a:r>
              <a:rPr lang="en-US" sz="4800" dirty="0">
                <a:solidFill>
                  <a:schemeClr val="tx1"/>
                </a:solidFill>
                <a:latin typeface="Arial Nova" panose="020F0502020204030204" pitchFamily="34" charset="0"/>
              </a:rPr>
              <a:t>t</a:t>
            </a:r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 </a:t>
            </a:r>
            <a:r>
              <a:rPr lang="en-US" sz="4800" dirty="0">
                <a:solidFill>
                  <a:schemeClr val="tx1"/>
                </a:solidFill>
                <a:latin typeface="Arial Nova" panose="020F0502020204030204" pitchFamily="34" charset="0"/>
              </a:rPr>
              <a:t>m</a:t>
            </a:r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i</a:t>
            </a:r>
            <a:r>
              <a:rPr lang="en-US" sz="4800" dirty="0">
                <a:solidFill>
                  <a:schemeClr val="tx1"/>
                </a:solidFill>
                <a:latin typeface="Arial Nova" panose="020F0502020204030204" pitchFamily="34" charset="0"/>
              </a:rPr>
              <a:t>n</a:t>
            </a:r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e</a:t>
            </a:r>
            <a:r>
              <a:rPr lang="en-US" sz="4800" dirty="0">
                <a:solidFill>
                  <a:schemeClr val="tx1"/>
                </a:solidFill>
                <a:latin typeface="Arial Nova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048124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FF5503-5E33-F375-3EBD-7ED0017748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69" b="8269"/>
          <a:stretch/>
        </p:blipFill>
        <p:spPr>
          <a:xfrm>
            <a:off x="194948" y="173518"/>
            <a:ext cx="7803277" cy="65127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D2362B-C027-FE89-4F73-4455140B09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7" r="20827"/>
          <a:stretch/>
        </p:blipFill>
        <p:spPr>
          <a:xfrm>
            <a:off x="8185614" y="169917"/>
            <a:ext cx="3807644" cy="6516362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0DEC002E-F693-BA03-9BB7-C2D5755BD896}"/>
              </a:ext>
            </a:extLst>
          </p:cNvPr>
          <p:cNvSpPr/>
          <p:nvPr/>
        </p:nvSpPr>
        <p:spPr>
          <a:xfrm>
            <a:off x="5922039" y="169917"/>
            <a:ext cx="3807644" cy="875458"/>
          </a:xfrm>
          <a:prstGeom prst="wedgeRoundRectCallout">
            <a:avLst>
              <a:gd name="adj1" fmla="val -70539"/>
              <a:gd name="adj2" fmla="val 107653"/>
              <a:gd name="adj3" fmla="val 16667"/>
            </a:avLst>
          </a:prstGeom>
          <a:ln w="76200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Arial Nova" panose="020F0502020204030204" pitchFamily="34" charset="0"/>
              </a:rPr>
              <a:t>N</a:t>
            </a:r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o</a:t>
            </a:r>
            <a:r>
              <a:rPr lang="en-US" sz="4800" dirty="0">
                <a:solidFill>
                  <a:schemeClr val="tx1"/>
                </a:solidFill>
                <a:latin typeface="Arial Nova" panose="020F0502020204030204" pitchFamily="34" charset="0"/>
              </a:rPr>
              <a:t>t</a:t>
            </a:r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 </a:t>
            </a:r>
            <a:r>
              <a:rPr lang="en-US" sz="4800" dirty="0">
                <a:solidFill>
                  <a:schemeClr val="tx1"/>
                </a:solidFill>
                <a:latin typeface="Arial Nova" panose="020F0502020204030204" pitchFamily="34" charset="0"/>
              </a:rPr>
              <a:t>m</a:t>
            </a:r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y </a:t>
            </a:r>
            <a:r>
              <a:rPr lang="en-US" sz="4800" dirty="0">
                <a:solidFill>
                  <a:schemeClr val="tx1"/>
                </a:solidFill>
                <a:latin typeface="Arial Nova" panose="020F0502020204030204" pitchFamily="34" charset="0"/>
              </a:rPr>
              <a:t>d</a:t>
            </a:r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u</a:t>
            </a:r>
            <a:r>
              <a:rPr lang="en-US" sz="4800" dirty="0">
                <a:solidFill>
                  <a:schemeClr val="tx1"/>
                </a:solidFill>
                <a:latin typeface="Arial Nova" panose="020F0502020204030204" pitchFamily="34" charset="0"/>
              </a:rPr>
              <a:t>t</a:t>
            </a:r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y</a:t>
            </a:r>
            <a:r>
              <a:rPr lang="en-US" sz="4800" dirty="0">
                <a:solidFill>
                  <a:schemeClr val="tx1"/>
                </a:solidFill>
                <a:latin typeface="Arial Nova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5338473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FF5503-5E33-F375-3EBD-7ED0017748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8" r="10008"/>
          <a:stretch/>
        </p:blipFill>
        <p:spPr>
          <a:xfrm>
            <a:off x="194948" y="173518"/>
            <a:ext cx="7803277" cy="65127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D2362B-C027-FE89-4F73-4455140B09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7" r="20827"/>
          <a:stretch/>
        </p:blipFill>
        <p:spPr>
          <a:xfrm>
            <a:off x="8185614" y="169917"/>
            <a:ext cx="3807644" cy="6516362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0DEC002E-F693-BA03-9BB7-C2D5755BD896}"/>
              </a:ext>
            </a:extLst>
          </p:cNvPr>
          <p:cNvSpPr/>
          <p:nvPr/>
        </p:nvSpPr>
        <p:spPr>
          <a:xfrm>
            <a:off x="3752193" y="483080"/>
            <a:ext cx="7457090" cy="875458"/>
          </a:xfrm>
          <a:prstGeom prst="wedgeEllipseCallout">
            <a:avLst>
              <a:gd name="adj1" fmla="val 26968"/>
              <a:gd name="adj2" fmla="val 209859"/>
            </a:avLst>
          </a:prstGeom>
          <a:ln w="762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Arial Nova" panose="020F0502020204030204" pitchFamily="34" charset="0"/>
              </a:rPr>
              <a:t>Wh</a:t>
            </a:r>
            <a:r>
              <a:rPr lang="en-US" sz="4800" dirty="0">
                <a:solidFill>
                  <a:srgbClr val="FF0000"/>
                </a:solidFill>
                <a:latin typeface="Arial Nova" panose="020F0502020204030204" pitchFamily="34" charset="0"/>
              </a:rPr>
              <a:t>o</a:t>
            </a:r>
            <a:r>
              <a:rPr lang="en-US" sz="4800" dirty="0">
                <a:solidFill>
                  <a:schemeClr val="tx1"/>
                </a:solidFill>
                <a:latin typeface="Arial Nova" panose="020F0502020204030204" pitchFamily="34" charset="0"/>
              </a:rPr>
              <a:t>se</a:t>
            </a:r>
            <a:r>
              <a:rPr lang="en-US" sz="4800" dirty="0">
                <a:latin typeface="Arial Nova" panose="020F0502020204030204" pitchFamily="34" charset="0"/>
              </a:rPr>
              <a:t> ch</a:t>
            </a:r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o</a:t>
            </a:r>
            <a:r>
              <a:rPr lang="en-US" sz="4800" dirty="0">
                <a:latin typeface="Arial Nova" panose="020F0502020204030204" pitchFamily="34" charset="0"/>
              </a:rPr>
              <a:t>r</a:t>
            </a:r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e</a:t>
            </a:r>
            <a:r>
              <a:rPr lang="en-US" sz="4800" dirty="0">
                <a:latin typeface="Arial Nova" panose="020F0502020204030204" pitchFamily="34" charset="0"/>
              </a:rPr>
              <a:t> </a:t>
            </a:r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i</a:t>
            </a:r>
            <a:r>
              <a:rPr lang="en-US" sz="4800" dirty="0">
                <a:latin typeface="Arial Nova" panose="020F0502020204030204" pitchFamily="34" charset="0"/>
              </a:rPr>
              <a:t>s </a:t>
            </a:r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i</a:t>
            </a:r>
            <a:r>
              <a:rPr lang="en-US" sz="4800" dirty="0">
                <a:latin typeface="Arial Nova" panose="020F0502020204030204" pitchFamily="34" charset="0"/>
              </a:rPr>
              <a:t>t?</a:t>
            </a:r>
          </a:p>
        </p:txBody>
      </p:sp>
    </p:spTree>
    <p:extLst>
      <p:ext uri="{BB962C8B-B14F-4D97-AF65-F5344CB8AC3E}">
        <p14:creationId xmlns:p14="http://schemas.microsoft.com/office/powerpoint/2010/main" val="3105918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FF5503-5E33-F375-3EBD-7ED0017748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69" b="8269"/>
          <a:stretch/>
        </p:blipFill>
        <p:spPr>
          <a:xfrm>
            <a:off x="194948" y="173518"/>
            <a:ext cx="7803277" cy="65127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D2362B-C027-FE89-4F73-4455140B09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7" r="20827"/>
          <a:stretch/>
        </p:blipFill>
        <p:spPr>
          <a:xfrm>
            <a:off x="8185614" y="169917"/>
            <a:ext cx="3807644" cy="6516362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0DEC002E-F693-BA03-9BB7-C2D5755BD896}"/>
              </a:ext>
            </a:extLst>
          </p:cNvPr>
          <p:cNvSpPr/>
          <p:nvPr/>
        </p:nvSpPr>
        <p:spPr>
          <a:xfrm>
            <a:off x="5922039" y="169917"/>
            <a:ext cx="3205027" cy="875458"/>
          </a:xfrm>
          <a:prstGeom prst="wedgeRoundRectCallout">
            <a:avLst>
              <a:gd name="adj1" fmla="val -70539"/>
              <a:gd name="adj2" fmla="val 107653"/>
              <a:gd name="adj3" fmla="val 16667"/>
            </a:avLst>
          </a:prstGeom>
          <a:ln w="76200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Arial Nova" panose="020F0502020204030204" pitchFamily="34" charset="0"/>
              </a:rPr>
              <a:t>N</a:t>
            </a:r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o</a:t>
            </a:r>
            <a:r>
              <a:rPr lang="en-US" sz="4800" dirty="0">
                <a:solidFill>
                  <a:schemeClr val="tx1"/>
                </a:solidFill>
                <a:latin typeface="Arial Nova" panose="020F0502020204030204" pitchFamily="34" charset="0"/>
              </a:rPr>
              <a:t>t</a:t>
            </a:r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 </a:t>
            </a:r>
            <a:r>
              <a:rPr lang="en-US" sz="4800" dirty="0">
                <a:solidFill>
                  <a:schemeClr val="tx1"/>
                </a:solidFill>
                <a:latin typeface="Arial Nova" panose="020F0502020204030204" pitchFamily="34" charset="0"/>
              </a:rPr>
              <a:t>m</a:t>
            </a:r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i</a:t>
            </a:r>
            <a:r>
              <a:rPr lang="en-US" sz="4800" dirty="0">
                <a:solidFill>
                  <a:schemeClr val="tx1"/>
                </a:solidFill>
                <a:latin typeface="Arial Nova" panose="020F0502020204030204" pitchFamily="34" charset="0"/>
              </a:rPr>
              <a:t>n</a:t>
            </a:r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e</a:t>
            </a:r>
            <a:r>
              <a:rPr lang="en-US" sz="4800" dirty="0">
                <a:solidFill>
                  <a:schemeClr val="tx1"/>
                </a:solidFill>
                <a:latin typeface="Arial Nova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378738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FF5503-5E33-F375-3EBD-7ED0017748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69" b="8269"/>
          <a:stretch/>
        </p:blipFill>
        <p:spPr>
          <a:xfrm>
            <a:off x="194948" y="173518"/>
            <a:ext cx="7803277" cy="65127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D2362B-C027-FE89-4F73-4455140B09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7" r="20827"/>
          <a:stretch/>
        </p:blipFill>
        <p:spPr>
          <a:xfrm>
            <a:off x="8185614" y="169917"/>
            <a:ext cx="3807644" cy="6516362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0DEC002E-F693-BA03-9BB7-C2D5755BD896}"/>
              </a:ext>
            </a:extLst>
          </p:cNvPr>
          <p:cNvSpPr/>
          <p:nvPr/>
        </p:nvSpPr>
        <p:spPr>
          <a:xfrm>
            <a:off x="5922038" y="169917"/>
            <a:ext cx="4237961" cy="875458"/>
          </a:xfrm>
          <a:prstGeom prst="wedgeRoundRectCallout">
            <a:avLst>
              <a:gd name="adj1" fmla="val -70539"/>
              <a:gd name="adj2" fmla="val 107653"/>
              <a:gd name="adj3" fmla="val 16667"/>
            </a:avLst>
          </a:prstGeom>
          <a:ln w="76200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Arial Nova" panose="020F0502020204030204" pitchFamily="34" charset="0"/>
              </a:rPr>
              <a:t>N</a:t>
            </a:r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o</a:t>
            </a:r>
            <a:r>
              <a:rPr lang="en-US" sz="4800" dirty="0">
                <a:solidFill>
                  <a:schemeClr val="tx1"/>
                </a:solidFill>
                <a:latin typeface="Arial Nova" panose="020F0502020204030204" pitchFamily="34" charset="0"/>
              </a:rPr>
              <a:t>t</a:t>
            </a:r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 </a:t>
            </a:r>
            <a:r>
              <a:rPr lang="en-US" sz="4800" dirty="0">
                <a:solidFill>
                  <a:schemeClr val="tx1"/>
                </a:solidFill>
                <a:latin typeface="Arial Nova" panose="020F0502020204030204" pitchFamily="34" charset="0"/>
              </a:rPr>
              <a:t>m</a:t>
            </a:r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y </a:t>
            </a:r>
            <a:r>
              <a:rPr lang="en-US" sz="4800" dirty="0">
                <a:solidFill>
                  <a:schemeClr val="tx1"/>
                </a:solidFill>
                <a:latin typeface="Arial Nova" panose="020F0502020204030204" pitchFamily="34" charset="0"/>
              </a:rPr>
              <a:t>ch</a:t>
            </a:r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o</a:t>
            </a:r>
            <a:r>
              <a:rPr lang="en-US" sz="4800" dirty="0">
                <a:solidFill>
                  <a:schemeClr val="tx1"/>
                </a:solidFill>
                <a:latin typeface="Arial Nova" panose="020F0502020204030204" pitchFamily="34" charset="0"/>
              </a:rPr>
              <a:t>r</a:t>
            </a:r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e</a:t>
            </a:r>
            <a:r>
              <a:rPr lang="en-US" sz="4800" dirty="0">
                <a:solidFill>
                  <a:schemeClr val="tx1"/>
                </a:solidFill>
                <a:latin typeface="Arial Nova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188884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FF5503-5E33-F375-3EBD-7ED0017748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8" r="10008"/>
          <a:stretch/>
        </p:blipFill>
        <p:spPr>
          <a:xfrm>
            <a:off x="194948" y="173518"/>
            <a:ext cx="7803277" cy="65127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D2362B-C027-FE89-4F73-4455140B09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7" r="20827"/>
          <a:stretch/>
        </p:blipFill>
        <p:spPr>
          <a:xfrm>
            <a:off x="8185614" y="169917"/>
            <a:ext cx="3807644" cy="6516362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0DEC002E-F693-BA03-9BB7-C2D5755BD896}"/>
              </a:ext>
            </a:extLst>
          </p:cNvPr>
          <p:cNvSpPr/>
          <p:nvPr/>
        </p:nvSpPr>
        <p:spPr>
          <a:xfrm>
            <a:off x="4855779" y="483080"/>
            <a:ext cx="6353504" cy="875458"/>
          </a:xfrm>
          <a:prstGeom prst="wedgeEllipseCallout">
            <a:avLst>
              <a:gd name="adj1" fmla="val 26968"/>
              <a:gd name="adj2" fmla="val 209859"/>
            </a:avLst>
          </a:prstGeom>
          <a:ln w="762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Arial Nova" panose="020F0502020204030204" pitchFamily="34" charset="0"/>
              </a:rPr>
              <a:t>Wh</a:t>
            </a:r>
            <a:r>
              <a:rPr lang="en-US" sz="4800" dirty="0">
                <a:solidFill>
                  <a:srgbClr val="FF0000"/>
                </a:solidFill>
                <a:latin typeface="Arial Nova" panose="020F0502020204030204" pitchFamily="34" charset="0"/>
              </a:rPr>
              <a:t>o</a:t>
            </a:r>
            <a:r>
              <a:rPr lang="en-US" sz="4800" dirty="0">
                <a:solidFill>
                  <a:schemeClr val="tx1"/>
                </a:solidFill>
                <a:latin typeface="Arial Nova" panose="020F0502020204030204" pitchFamily="34" charset="0"/>
              </a:rPr>
              <a:t>se</a:t>
            </a:r>
            <a:r>
              <a:rPr lang="en-US" sz="4800" dirty="0">
                <a:latin typeface="Arial Nova" panose="020F0502020204030204" pitchFamily="34" charset="0"/>
              </a:rPr>
              <a:t> j</a:t>
            </a:r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o</a:t>
            </a:r>
            <a:r>
              <a:rPr lang="en-US" sz="4800" dirty="0">
                <a:latin typeface="Arial Nova" panose="020F0502020204030204" pitchFamily="34" charset="0"/>
              </a:rPr>
              <a:t>b </a:t>
            </a:r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i</a:t>
            </a:r>
            <a:r>
              <a:rPr lang="en-US" sz="4800" dirty="0">
                <a:latin typeface="Arial Nova" panose="020F0502020204030204" pitchFamily="34" charset="0"/>
              </a:rPr>
              <a:t>s </a:t>
            </a:r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i</a:t>
            </a:r>
            <a:r>
              <a:rPr lang="en-US" sz="4800" dirty="0">
                <a:latin typeface="Arial Nova" panose="020F0502020204030204" pitchFamily="34" charset="0"/>
              </a:rPr>
              <a:t>t?</a:t>
            </a:r>
          </a:p>
        </p:txBody>
      </p:sp>
    </p:spTree>
    <p:extLst>
      <p:ext uri="{BB962C8B-B14F-4D97-AF65-F5344CB8AC3E}">
        <p14:creationId xmlns:p14="http://schemas.microsoft.com/office/powerpoint/2010/main" val="4141439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EC2D88FB-0E87-7A7D-4199-5D4DB9B0F29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76990" y="538261"/>
          <a:ext cx="9969500" cy="5781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Document" r:id="rId3" imgW="5940848" imgH="3454466" progId="Word.Document.12">
                  <p:embed/>
                </p:oleObj>
              </mc:Choice>
              <mc:Fallback>
                <p:oleObj name="Document" r:id="rId3" imgW="5940848" imgH="3454466" progId="Word.Document.12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EC2D88FB-0E87-7A7D-4199-5D4DB9B0F29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76990" y="538261"/>
                        <a:ext cx="9969500" cy="5781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1378C560-9C35-B039-BC40-CEE5B11B52E8}"/>
              </a:ext>
            </a:extLst>
          </p:cNvPr>
          <p:cNvSpPr/>
          <p:nvPr/>
        </p:nvSpPr>
        <p:spPr>
          <a:xfrm>
            <a:off x="2065546" y="184318"/>
            <a:ext cx="118461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Tony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155E267-30E9-1B56-DF4F-E425386AC91E}"/>
              </a:ext>
            </a:extLst>
          </p:cNvPr>
          <p:cNvSpPr/>
          <p:nvPr/>
        </p:nvSpPr>
        <p:spPr>
          <a:xfrm>
            <a:off x="4796879" y="184318"/>
            <a:ext cx="10070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110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612DDB-1510-AF2E-D4A0-6D20188E4540}"/>
              </a:ext>
            </a:extLst>
          </p:cNvPr>
          <p:cNvSpPr/>
          <p:nvPr/>
        </p:nvSpPr>
        <p:spPr>
          <a:xfrm>
            <a:off x="7144822" y="184318"/>
            <a:ext cx="73289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31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3D16C73-40B0-1F88-1F77-72DE73C388D8}"/>
              </a:ext>
            </a:extLst>
          </p:cNvPr>
          <p:cNvSpPr/>
          <p:nvPr/>
        </p:nvSpPr>
        <p:spPr>
          <a:xfrm>
            <a:off x="4796879" y="1515352"/>
            <a:ext cx="348327" cy="267496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0B0356B-0970-4B98-91AF-809B5C84D997}"/>
              </a:ext>
            </a:extLst>
          </p:cNvPr>
          <p:cNvSpPr/>
          <p:nvPr/>
        </p:nvSpPr>
        <p:spPr>
          <a:xfrm>
            <a:off x="4476467" y="4367285"/>
            <a:ext cx="2961564" cy="30879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1070A9F-DC3C-07EE-6AC9-532D632928A6}"/>
              </a:ext>
            </a:extLst>
          </p:cNvPr>
          <p:cNvCxnSpPr/>
          <p:nvPr/>
        </p:nvCxnSpPr>
        <p:spPr>
          <a:xfrm>
            <a:off x="5677469" y="5213445"/>
            <a:ext cx="2374710" cy="0"/>
          </a:xfrm>
          <a:prstGeom prst="line">
            <a:avLst/>
          </a:prstGeom>
          <a:ln w="539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8219C2E-FC7B-868A-5B3A-0DDED293C89A}"/>
              </a:ext>
            </a:extLst>
          </p:cNvPr>
          <p:cNvCxnSpPr/>
          <p:nvPr/>
        </p:nvCxnSpPr>
        <p:spPr>
          <a:xfrm>
            <a:off x="1076990" y="5188424"/>
            <a:ext cx="2374710" cy="0"/>
          </a:xfrm>
          <a:prstGeom prst="line">
            <a:avLst/>
          </a:prstGeom>
          <a:ln w="539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81C282EE-7EF0-5649-4E43-C07E78D513B4}"/>
              </a:ext>
            </a:extLst>
          </p:cNvPr>
          <p:cNvSpPr/>
          <p:nvPr/>
        </p:nvSpPr>
        <p:spPr>
          <a:xfrm>
            <a:off x="5308679" y="2721456"/>
            <a:ext cx="2569036" cy="38838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90B702F-EA4C-F075-DCB6-7CFD0E32A953}"/>
              </a:ext>
            </a:extLst>
          </p:cNvPr>
          <p:cNvCxnSpPr/>
          <p:nvPr/>
        </p:nvCxnSpPr>
        <p:spPr>
          <a:xfrm>
            <a:off x="8927910" y="5213445"/>
            <a:ext cx="2374710" cy="0"/>
          </a:xfrm>
          <a:prstGeom prst="line">
            <a:avLst/>
          </a:prstGeom>
          <a:ln w="539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B136B8D3-CC4C-B5C4-2B31-EE02EB656E27}"/>
              </a:ext>
            </a:extLst>
          </p:cNvPr>
          <p:cNvSpPr/>
          <p:nvPr/>
        </p:nvSpPr>
        <p:spPr>
          <a:xfrm rot="18897958">
            <a:off x="4615218" y="2298375"/>
            <a:ext cx="2961564" cy="30879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F8F18DA-0600-BFA6-E4D4-A95D40A7F9FC}"/>
              </a:ext>
            </a:extLst>
          </p:cNvPr>
          <p:cNvCxnSpPr/>
          <p:nvPr/>
        </p:nvCxnSpPr>
        <p:spPr>
          <a:xfrm>
            <a:off x="1076990" y="5584209"/>
            <a:ext cx="2374710" cy="0"/>
          </a:xfrm>
          <a:prstGeom prst="line">
            <a:avLst/>
          </a:prstGeom>
          <a:ln w="539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56517425-6D26-AA4F-072B-B49107F0C8D3}"/>
              </a:ext>
            </a:extLst>
          </p:cNvPr>
          <p:cNvSpPr/>
          <p:nvPr/>
        </p:nvSpPr>
        <p:spPr>
          <a:xfrm>
            <a:off x="4476467" y="1515352"/>
            <a:ext cx="320412" cy="120610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9A4A5CF-9AD8-EA89-D062-353C687D1FE7}"/>
              </a:ext>
            </a:extLst>
          </p:cNvPr>
          <p:cNvCxnSpPr/>
          <p:nvPr/>
        </p:nvCxnSpPr>
        <p:spPr>
          <a:xfrm>
            <a:off x="5677469" y="5584209"/>
            <a:ext cx="2374710" cy="0"/>
          </a:xfrm>
          <a:prstGeom prst="line">
            <a:avLst/>
          </a:prstGeom>
          <a:ln w="539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928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 animBg="1"/>
      <p:bldP spid="7" grpId="0" animBg="1"/>
      <p:bldP spid="11" grpId="0" animBg="1"/>
      <p:bldP spid="13" grpId="0" animBg="1"/>
      <p:bldP spid="1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FF5503-5E33-F375-3EBD-7ED0017748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69" b="8269"/>
          <a:stretch/>
        </p:blipFill>
        <p:spPr>
          <a:xfrm>
            <a:off x="194948" y="173518"/>
            <a:ext cx="7803277" cy="65127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D2362B-C027-FE89-4F73-4455140B09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7" r="20827"/>
          <a:stretch/>
        </p:blipFill>
        <p:spPr>
          <a:xfrm>
            <a:off x="8185614" y="169917"/>
            <a:ext cx="3807644" cy="6516362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0DEC002E-F693-BA03-9BB7-C2D5755BD896}"/>
              </a:ext>
            </a:extLst>
          </p:cNvPr>
          <p:cNvSpPr/>
          <p:nvPr/>
        </p:nvSpPr>
        <p:spPr>
          <a:xfrm>
            <a:off x="5922039" y="169917"/>
            <a:ext cx="3205027" cy="875458"/>
          </a:xfrm>
          <a:prstGeom prst="wedgeRoundRectCallout">
            <a:avLst>
              <a:gd name="adj1" fmla="val -70539"/>
              <a:gd name="adj2" fmla="val 107653"/>
              <a:gd name="adj3" fmla="val 16667"/>
            </a:avLst>
          </a:prstGeom>
          <a:ln w="76200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Arial Nova" panose="020F0502020204030204" pitchFamily="34" charset="0"/>
              </a:rPr>
              <a:t>N</a:t>
            </a:r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o</a:t>
            </a:r>
            <a:r>
              <a:rPr lang="en-US" sz="4800" dirty="0">
                <a:solidFill>
                  <a:schemeClr val="tx1"/>
                </a:solidFill>
                <a:latin typeface="Arial Nova" panose="020F0502020204030204" pitchFamily="34" charset="0"/>
              </a:rPr>
              <a:t>t</a:t>
            </a:r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 </a:t>
            </a:r>
            <a:r>
              <a:rPr lang="en-US" sz="4800" dirty="0">
                <a:solidFill>
                  <a:schemeClr val="tx1"/>
                </a:solidFill>
                <a:latin typeface="Arial Nova" panose="020F0502020204030204" pitchFamily="34" charset="0"/>
              </a:rPr>
              <a:t>m</a:t>
            </a:r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i</a:t>
            </a:r>
            <a:r>
              <a:rPr lang="en-US" sz="4800" dirty="0">
                <a:solidFill>
                  <a:schemeClr val="tx1"/>
                </a:solidFill>
                <a:latin typeface="Arial Nova" panose="020F0502020204030204" pitchFamily="34" charset="0"/>
              </a:rPr>
              <a:t>n</a:t>
            </a:r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e</a:t>
            </a:r>
            <a:r>
              <a:rPr lang="en-US" sz="4800" dirty="0">
                <a:solidFill>
                  <a:schemeClr val="tx1"/>
                </a:solidFill>
                <a:latin typeface="Arial Nova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487623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FF5503-5E33-F375-3EBD-7ED0017748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69" b="8269"/>
          <a:stretch/>
        </p:blipFill>
        <p:spPr>
          <a:xfrm>
            <a:off x="194948" y="173518"/>
            <a:ext cx="7803277" cy="65127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D2362B-C027-FE89-4F73-4455140B09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7" r="20827"/>
          <a:stretch/>
        </p:blipFill>
        <p:spPr>
          <a:xfrm>
            <a:off x="8185614" y="169917"/>
            <a:ext cx="3807644" cy="6516362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0DEC002E-F693-BA03-9BB7-C2D5755BD896}"/>
              </a:ext>
            </a:extLst>
          </p:cNvPr>
          <p:cNvSpPr/>
          <p:nvPr/>
        </p:nvSpPr>
        <p:spPr>
          <a:xfrm>
            <a:off x="5922038" y="169917"/>
            <a:ext cx="3560629" cy="875458"/>
          </a:xfrm>
          <a:prstGeom prst="wedgeRoundRectCallout">
            <a:avLst>
              <a:gd name="adj1" fmla="val -70539"/>
              <a:gd name="adj2" fmla="val 107653"/>
              <a:gd name="adj3" fmla="val 16667"/>
            </a:avLst>
          </a:prstGeom>
          <a:ln w="76200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Arial Nova" panose="020F0502020204030204" pitchFamily="34" charset="0"/>
              </a:rPr>
              <a:t>N</a:t>
            </a:r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o</a:t>
            </a:r>
            <a:r>
              <a:rPr lang="en-US" sz="4800" dirty="0">
                <a:solidFill>
                  <a:schemeClr val="tx1"/>
                </a:solidFill>
                <a:latin typeface="Arial Nova" panose="020F0502020204030204" pitchFamily="34" charset="0"/>
              </a:rPr>
              <a:t>t</a:t>
            </a:r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 </a:t>
            </a:r>
            <a:r>
              <a:rPr lang="en-US" sz="4800" dirty="0">
                <a:solidFill>
                  <a:schemeClr val="tx1"/>
                </a:solidFill>
                <a:latin typeface="Arial Nova" panose="020F0502020204030204" pitchFamily="34" charset="0"/>
              </a:rPr>
              <a:t>m</a:t>
            </a:r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y </a:t>
            </a:r>
            <a:r>
              <a:rPr lang="en-US" sz="4800" dirty="0">
                <a:solidFill>
                  <a:schemeClr val="tx1"/>
                </a:solidFill>
                <a:latin typeface="Arial Nova" panose="020F0502020204030204" pitchFamily="34" charset="0"/>
              </a:rPr>
              <a:t>j</a:t>
            </a:r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o</a:t>
            </a:r>
            <a:r>
              <a:rPr lang="en-US" sz="4800" dirty="0">
                <a:solidFill>
                  <a:schemeClr val="tx1"/>
                </a:solidFill>
                <a:latin typeface="Arial Nova" panose="020F0502020204030204" pitchFamily="34" charset="0"/>
              </a:rPr>
              <a:t>b!</a:t>
            </a:r>
          </a:p>
        </p:txBody>
      </p:sp>
    </p:spTree>
    <p:extLst>
      <p:ext uri="{BB962C8B-B14F-4D97-AF65-F5344CB8AC3E}">
        <p14:creationId xmlns:p14="http://schemas.microsoft.com/office/powerpoint/2010/main" val="39432957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FF5503-5E33-F375-3EBD-7ED0017748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8" r="10008"/>
          <a:stretch/>
        </p:blipFill>
        <p:spPr>
          <a:xfrm>
            <a:off x="194948" y="173518"/>
            <a:ext cx="7803277" cy="65127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D2362B-C027-FE89-4F73-4455140B09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62" r="26362"/>
          <a:stretch/>
        </p:blipFill>
        <p:spPr>
          <a:xfrm>
            <a:off x="8185614" y="169917"/>
            <a:ext cx="3807644" cy="6516362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0DEC002E-F693-BA03-9BB7-C2D5755BD896}"/>
              </a:ext>
            </a:extLst>
          </p:cNvPr>
          <p:cNvSpPr/>
          <p:nvPr/>
        </p:nvSpPr>
        <p:spPr>
          <a:xfrm>
            <a:off x="4382814" y="169917"/>
            <a:ext cx="6353504" cy="875458"/>
          </a:xfrm>
          <a:prstGeom prst="wedgeEllipseCallout">
            <a:avLst>
              <a:gd name="adj1" fmla="val 27712"/>
              <a:gd name="adj2" fmla="val 195452"/>
            </a:avLst>
          </a:prstGeom>
          <a:ln w="762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I</a:t>
            </a:r>
            <a:r>
              <a:rPr lang="en-US" sz="4800" dirty="0">
                <a:latin typeface="Arial Nova" panose="020F0502020204030204" pitchFamily="34" charset="0"/>
              </a:rPr>
              <a:t>t </a:t>
            </a:r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i</a:t>
            </a:r>
            <a:r>
              <a:rPr lang="en-US" sz="4800" dirty="0">
                <a:latin typeface="Arial Nova" panose="020F0502020204030204" pitchFamily="34" charset="0"/>
              </a:rPr>
              <a:t>s m</a:t>
            </a:r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i</a:t>
            </a:r>
            <a:r>
              <a:rPr lang="en-US" sz="4800" dirty="0">
                <a:latin typeface="Arial Nova" panose="020F0502020204030204" pitchFamily="34" charset="0"/>
              </a:rPr>
              <a:t>n</a:t>
            </a:r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e</a:t>
            </a:r>
            <a:r>
              <a:rPr lang="en-US" sz="4800" dirty="0">
                <a:latin typeface="Arial Nova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73120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FF5503-5E33-F375-3EBD-7ED0017748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8" r="10008"/>
          <a:stretch/>
        </p:blipFill>
        <p:spPr>
          <a:xfrm>
            <a:off x="194948" y="173518"/>
            <a:ext cx="7803277" cy="65127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D2362B-C027-FE89-4F73-4455140B09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62" r="26362"/>
          <a:stretch/>
        </p:blipFill>
        <p:spPr>
          <a:xfrm>
            <a:off x="8185614" y="169917"/>
            <a:ext cx="3807644" cy="6516362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0DEC002E-F693-BA03-9BB7-C2D5755BD896}"/>
              </a:ext>
            </a:extLst>
          </p:cNvPr>
          <p:cNvSpPr/>
          <p:nvPr/>
        </p:nvSpPr>
        <p:spPr>
          <a:xfrm>
            <a:off x="4382814" y="169917"/>
            <a:ext cx="6353504" cy="875458"/>
          </a:xfrm>
          <a:prstGeom prst="wedgeEllipseCallout">
            <a:avLst>
              <a:gd name="adj1" fmla="val 27712"/>
              <a:gd name="adj2" fmla="val 195452"/>
            </a:avLst>
          </a:prstGeom>
          <a:ln w="762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I</a:t>
            </a:r>
            <a:r>
              <a:rPr lang="en-US" sz="4800" dirty="0">
                <a:latin typeface="Arial Nova" panose="020F0502020204030204" pitchFamily="34" charset="0"/>
              </a:rPr>
              <a:t>t </a:t>
            </a:r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i</a:t>
            </a:r>
            <a:r>
              <a:rPr lang="en-US" sz="4800" dirty="0">
                <a:latin typeface="Arial Nova" panose="020F0502020204030204" pitchFamily="34" charset="0"/>
              </a:rPr>
              <a:t>s m</a:t>
            </a:r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y </a:t>
            </a:r>
            <a:r>
              <a:rPr lang="en-US" sz="4800" dirty="0">
                <a:latin typeface="Arial Nova" panose="020F0502020204030204" pitchFamily="34" charset="0"/>
              </a:rPr>
              <a:t>j</a:t>
            </a:r>
            <a:r>
              <a:rPr lang="en-US" sz="4800" dirty="0">
                <a:solidFill>
                  <a:srgbClr val="0070C0"/>
                </a:solidFill>
                <a:latin typeface="Arial Nova" panose="020F0502020204030204" pitchFamily="34" charset="0"/>
              </a:rPr>
              <a:t>o</a:t>
            </a:r>
            <a:r>
              <a:rPr lang="en-US" sz="4800" dirty="0">
                <a:solidFill>
                  <a:schemeClr val="tx1"/>
                </a:solidFill>
                <a:latin typeface="Arial Nova" panose="020F0502020204030204" pitchFamily="34" charset="0"/>
              </a:rPr>
              <a:t>b</a:t>
            </a:r>
            <a:r>
              <a:rPr lang="en-US" sz="4800" dirty="0">
                <a:latin typeface="Arial Nova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89701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99114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5AB6822-8843-8C1D-0D35-3BE24B4FF2F3}"/>
              </a:ext>
            </a:extLst>
          </p:cNvPr>
          <p:cNvSpPr/>
          <p:nvPr/>
        </p:nvSpPr>
        <p:spPr>
          <a:xfrm>
            <a:off x="4371923" y="224135"/>
            <a:ext cx="1619354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</a:t>
            </a:r>
            <a:r>
              <a:rPr lang="en-US" sz="100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8520A45-F5FA-2F5D-ACF6-9A20362D1EAA}"/>
              </a:ext>
            </a:extLst>
          </p:cNvPr>
          <p:cNvSpPr/>
          <p:nvPr/>
        </p:nvSpPr>
        <p:spPr>
          <a:xfrm>
            <a:off x="5788963" y="224135"/>
            <a:ext cx="1180131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</a:t>
            </a:r>
            <a:r>
              <a:rPr lang="en-US" sz="100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0D7D55-0067-E8A2-B4F4-46ECADF2DC01}"/>
              </a:ext>
            </a:extLst>
          </p:cNvPr>
          <p:cNvSpPr txBox="1"/>
          <p:nvPr/>
        </p:nvSpPr>
        <p:spPr>
          <a:xfrm>
            <a:off x="3827872" y="1855351"/>
            <a:ext cx="39221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600" b="0" i="0" dirty="0">
                <a:solidFill>
                  <a:srgbClr val="000000"/>
                </a:solidFill>
                <a:effectLst/>
                <a:latin typeface="helvetica neue"/>
              </a:rPr>
              <a:t>責任；義務；本分</a:t>
            </a:r>
            <a:endParaRPr lang="en-US" sz="36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35FA4E7-1040-29FD-E32F-E750D86CA1CE}"/>
              </a:ext>
            </a:extLst>
          </p:cNvPr>
          <p:cNvSpPr/>
          <p:nvPr/>
        </p:nvSpPr>
        <p:spPr>
          <a:xfrm>
            <a:off x="1624662" y="3429000"/>
            <a:ext cx="2089033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  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110BCB-202A-B8D9-A5BC-D504F01E723C}"/>
              </a:ext>
            </a:extLst>
          </p:cNvPr>
          <p:cNvSpPr/>
          <p:nvPr/>
        </p:nvSpPr>
        <p:spPr>
          <a:xfrm>
            <a:off x="2372653" y="3429000"/>
            <a:ext cx="614271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</a:t>
            </a:r>
            <a:endParaRPr lang="en-US" sz="100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CAE12F-CF09-8C92-0C71-F9C817F835CB}"/>
              </a:ext>
            </a:extLst>
          </p:cNvPr>
          <p:cNvSpPr/>
          <p:nvPr/>
        </p:nvSpPr>
        <p:spPr>
          <a:xfrm>
            <a:off x="997455" y="3429000"/>
            <a:ext cx="891591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</a:t>
            </a:r>
            <a:endParaRPr lang="en-US" sz="100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4B7F40-22CC-9BD7-8EE4-FD8E3E8E1CD3}"/>
              </a:ext>
            </a:extLst>
          </p:cNvPr>
          <p:cNvSpPr/>
          <p:nvPr/>
        </p:nvSpPr>
        <p:spPr>
          <a:xfrm>
            <a:off x="352704" y="3429000"/>
            <a:ext cx="857927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  <a:endParaRPr lang="en-US" sz="100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2942B2-3921-D221-6916-968F28D2DDF6}"/>
              </a:ext>
            </a:extLst>
          </p:cNvPr>
          <p:cNvSpPr txBox="1"/>
          <p:nvPr/>
        </p:nvSpPr>
        <p:spPr>
          <a:xfrm>
            <a:off x="352704" y="5060216"/>
            <a:ext cx="529045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600" b="0" i="0" dirty="0">
                <a:solidFill>
                  <a:srgbClr val="000000"/>
                </a:solidFill>
                <a:effectLst/>
                <a:latin typeface="helvetica neue"/>
              </a:rPr>
              <a:t>家庭雜務；農莊雜務；</a:t>
            </a:r>
            <a:endParaRPr lang="en-US" altLang="zh-TW" sz="3600" b="0" i="0" dirty="0">
              <a:solidFill>
                <a:srgbClr val="000000"/>
              </a:solidFill>
              <a:effectLst/>
              <a:latin typeface="helvetica neue"/>
            </a:endParaRPr>
          </a:p>
          <a:p>
            <a:r>
              <a:rPr lang="zh-TW" altLang="en-US" sz="3600" b="0" i="0" dirty="0">
                <a:solidFill>
                  <a:srgbClr val="000000"/>
                </a:solidFill>
                <a:effectLst/>
                <a:latin typeface="helvetica neue"/>
              </a:rPr>
              <a:t>日常零星活兒，例行工作</a:t>
            </a:r>
            <a:endParaRPr lang="en-US" sz="36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A7DBAE1-3141-AA59-673D-80CF9A9E4167}"/>
              </a:ext>
            </a:extLst>
          </p:cNvPr>
          <p:cNvSpPr/>
          <p:nvPr/>
        </p:nvSpPr>
        <p:spPr>
          <a:xfrm>
            <a:off x="9633804" y="3429000"/>
            <a:ext cx="901209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AE235B9-994C-6131-2425-0C4EA6EC675A}"/>
              </a:ext>
            </a:extLst>
          </p:cNvPr>
          <p:cNvSpPr/>
          <p:nvPr/>
        </p:nvSpPr>
        <p:spPr>
          <a:xfrm>
            <a:off x="10290130" y="3429000"/>
            <a:ext cx="904415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endParaRPr lang="en-US" sz="100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C1D7B59-E0A4-929D-6981-F1F9B28CE46A}"/>
              </a:ext>
            </a:extLst>
          </p:cNvPr>
          <p:cNvSpPr/>
          <p:nvPr/>
        </p:nvSpPr>
        <p:spPr>
          <a:xfrm>
            <a:off x="9267151" y="3429000"/>
            <a:ext cx="490839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</a:t>
            </a:r>
            <a:endParaRPr lang="en-US" sz="100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71758C8-21B9-9D0E-3898-70A6FE8CBBA5}"/>
              </a:ext>
            </a:extLst>
          </p:cNvPr>
          <p:cNvSpPr txBox="1"/>
          <p:nvPr/>
        </p:nvSpPr>
        <p:spPr>
          <a:xfrm>
            <a:off x="7015812" y="5060216"/>
            <a:ext cx="418670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zh-TW" altLang="en-US" sz="3600" b="0" i="0" dirty="0">
                <a:solidFill>
                  <a:srgbClr val="000000"/>
                </a:solidFill>
                <a:effectLst/>
                <a:latin typeface="helvetica neue"/>
              </a:rPr>
              <a:t>工作；職業；零工； 分內事，職責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8481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8" grpId="0"/>
      <p:bldP spid="9" grpId="0"/>
      <p:bldP spid="10" grpId="0"/>
      <p:bldP spid="11" grpId="0"/>
      <p:bldP spid="13" grpId="0"/>
      <p:bldP spid="14" grpId="0"/>
      <p:bldP spid="15" grpId="0"/>
      <p:bldP spid="16" grpId="0"/>
      <p:bldP spid="18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891C01F-C57C-9F3E-D144-D57422E888EF}"/>
              </a:ext>
            </a:extLst>
          </p:cNvPr>
          <p:cNvSpPr/>
          <p:nvPr/>
        </p:nvSpPr>
        <p:spPr>
          <a:xfrm>
            <a:off x="5900103" y="877278"/>
            <a:ext cx="148470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" panose="020B0504020202020204" pitchFamily="34" charset="0"/>
              </a:rPr>
              <a:t>n</a:t>
            </a:r>
            <a:r>
              <a:rPr lang="en-US" sz="9600" b="0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" panose="020B0504020202020204" pitchFamily="34" charset="0"/>
              </a:rPr>
              <a:t>y</a:t>
            </a:r>
            <a:endParaRPr lang="en-US" sz="96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ova" panose="020B05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8AD9AD7-ECC7-1FFB-C249-2A096E4C54F4}"/>
              </a:ext>
            </a:extLst>
          </p:cNvPr>
          <p:cNvSpPr/>
          <p:nvPr/>
        </p:nvSpPr>
        <p:spPr>
          <a:xfrm>
            <a:off x="4624315" y="877278"/>
            <a:ext cx="145866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" panose="020B0504020202020204" pitchFamily="34" charset="0"/>
              </a:rPr>
              <a:t>T</a:t>
            </a:r>
            <a:r>
              <a:rPr lang="en-US" sz="96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" panose="020B0504020202020204" pitchFamily="34" charset="0"/>
              </a:rPr>
              <a:t>o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C07D08-E023-7408-4F4D-540EBA414214}"/>
              </a:ext>
            </a:extLst>
          </p:cNvPr>
          <p:cNvSpPr/>
          <p:nvPr/>
        </p:nvSpPr>
        <p:spPr>
          <a:xfrm>
            <a:off x="8885081" y="4470019"/>
            <a:ext cx="117730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" panose="020B0504020202020204" pitchFamily="34" charset="0"/>
              </a:rPr>
              <a:t>t</a:t>
            </a:r>
            <a:r>
              <a:rPr lang="en-US" sz="96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" panose="020B0504020202020204" pitchFamily="34" charset="0"/>
              </a:rPr>
              <a:t>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F405567-5C4C-E6ED-DBA3-4A92728BE70A}"/>
              </a:ext>
            </a:extLst>
          </p:cNvPr>
          <p:cNvSpPr/>
          <p:nvPr/>
        </p:nvSpPr>
        <p:spPr>
          <a:xfrm>
            <a:off x="9325329" y="2657235"/>
            <a:ext cx="109517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" panose="020B0504020202020204" pitchFamily="34" charset="0"/>
              </a:rPr>
              <a:t>l</a:t>
            </a:r>
            <a:r>
              <a:rPr lang="en-US" sz="96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" panose="020B0504020202020204" pitchFamily="34" charset="0"/>
              </a:rPr>
              <a:t>i</a:t>
            </a:r>
            <a:r>
              <a:rPr lang="en-US" sz="9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" panose="020B0504020202020204" pitchFamily="34" charset="0"/>
              </a:rPr>
              <a:t>t</a:t>
            </a:r>
            <a:endParaRPr lang="en-US" sz="96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ova" panose="020B05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DAD02A-B329-B1EE-B0F7-E70B40B00146}"/>
              </a:ext>
            </a:extLst>
          </p:cNvPr>
          <p:cNvSpPr/>
          <p:nvPr/>
        </p:nvSpPr>
        <p:spPr>
          <a:xfrm>
            <a:off x="7416585" y="2624408"/>
            <a:ext cx="143981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" panose="020B0504020202020204" pitchFamily="34" charset="0"/>
              </a:rPr>
              <a:t>b</a:t>
            </a:r>
            <a:r>
              <a:rPr lang="en-US" sz="9600" b="0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" panose="020B0504020202020204" pitchFamily="34" charset="0"/>
              </a:rPr>
              <a:t>i</a:t>
            </a:r>
            <a:r>
              <a:rPr lang="en-US" sz="9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" panose="020B0504020202020204" pitchFamily="34" charset="0"/>
              </a:rPr>
              <a:t>l</a:t>
            </a:r>
            <a:endParaRPr lang="en-US" sz="96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ova" panose="020B05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25065A-6EE2-C0B1-2429-888FBDD1D04E}"/>
              </a:ext>
            </a:extLst>
          </p:cNvPr>
          <p:cNvSpPr/>
          <p:nvPr/>
        </p:nvSpPr>
        <p:spPr>
          <a:xfrm>
            <a:off x="5196859" y="2657235"/>
            <a:ext cx="175080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" panose="020B0504020202020204" pitchFamily="34" charset="0"/>
              </a:rPr>
              <a:t>s</a:t>
            </a:r>
            <a:r>
              <a:rPr lang="en-US" sz="96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" panose="020B0504020202020204" pitchFamily="34" charset="0"/>
              </a:rPr>
              <a:t>i</a:t>
            </a:r>
            <a:r>
              <a:rPr lang="en-US" sz="9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" panose="020B0504020202020204" pitchFamily="34" charset="0"/>
              </a:rPr>
              <a:t>b</a:t>
            </a:r>
            <a:endParaRPr lang="en-US" sz="96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ova" panose="020B05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D19E405-8900-C384-851D-1E741BBFF982}"/>
              </a:ext>
            </a:extLst>
          </p:cNvPr>
          <p:cNvSpPr/>
          <p:nvPr/>
        </p:nvSpPr>
        <p:spPr>
          <a:xfrm>
            <a:off x="3523470" y="4437192"/>
            <a:ext cx="342418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" panose="020B0504020202020204" pitchFamily="34" charset="0"/>
              </a:rPr>
              <a:t>sp</a:t>
            </a:r>
            <a:r>
              <a:rPr lang="en-US" sz="9600" b="0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" panose="020B0504020202020204" pitchFamily="34" charset="0"/>
              </a:rPr>
              <a:t>o</a:t>
            </a:r>
            <a:r>
              <a:rPr lang="en-US" sz="9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" panose="020B0504020202020204" pitchFamily="34" charset="0"/>
              </a:rPr>
              <a:t>n</a:t>
            </a:r>
            <a:endParaRPr lang="en-US" sz="96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ova" panose="020B05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4EBB95B-E650-3BC9-23E0-6FB2055512B3}"/>
              </a:ext>
            </a:extLst>
          </p:cNvPr>
          <p:cNvSpPr/>
          <p:nvPr/>
        </p:nvSpPr>
        <p:spPr>
          <a:xfrm>
            <a:off x="2658191" y="2657235"/>
            <a:ext cx="88838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" panose="020B0504020202020204" pitchFamily="34" charset="0"/>
              </a:rPr>
              <a:t>p</a:t>
            </a:r>
            <a:endParaRPr lang="en-US" sz="96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ova" panose="020B05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A63419F-2C9C-BB0E-582A-2F5E51E81962}"/>
              </a:ext>
            </a:extLst>
          </p:cNvPr>
          <p:cNvSpPr/>
          <p:nvPr/>
        </p:nvSpPr>
        <p:spPr>
          <a:xfrm>
            <a:off x="2012734" y="2657235"/>
            <a:ext cx="77136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" panose="020B0504020202020204" pitchFamily="34" charset="0"/>
              </a:rPr>
              <a:t>s</a:t>
            </a:r>
            <a:endParaRPr lang="en-US" sz="96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ova" panose="020B05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AD931DC-E706-DB5B-8F4C-51A0546B16BE}"/>
              </a:ext>
            </a:extLst>
          </p:cNvPr>
          <p:cNvSpPr/>
          <p:nvPr/>
        </p:nvSpPr>
        <p:spPr>
          <a:xfrm>
            <a:off x="573505" y="2624408"/>
            <a:ext cx="128855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" panose="020B0504020202020204" pitchFamily="34" charset="0"/>
              </a:rPr>
              <a:t>r</a:t>
            </a:r>
            <a:r>
              <a:rPr lang="en-US" sz="96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" panose="020B0504020202020204" pitchFamily="34" charset="0"/>
              </a:rPr>
              <a:t>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21B9A2F-F32C-05B1-13A5-A43F17FD042F}"/>
              </a:ext>
            </a:extLst>
          </p:cNvPr>
          <p:cNvSpPr/>
          <p:nvPr/>
        </p:nvSpPr>
        <p:spPr>
          <a:xfrm>
            <a:off x="8337495" y="4470019"/>
            <a:ext cx="109517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" panose="020B0504020202020204" pitchFamily="34" charset="0"/>
              </a:rPr>
              <a:t>l</a:t>
            </a:r>
            <a:r>
              <a:rPr lang="en-US" sz="96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" panose="020B0504020202020204" pitchFamily="34" charset="0"/>
              </a:rPr>
              <a:t>i</a:t>
            </a:r>
            <a:r>
              <a:rPr lang="en-US" sz="9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" panose="020B0504020202020204" pitchFamily="34" charset="0"/>
              </a:rPr>
              <a:t>t</a:t>
            </a:r>
            <a:endParaRPr lang="en-US" sz="96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ova" panose="020B05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5AEDDC-91EB-801E-A7B3-DA733F9CFA28}"/>
              </a:ext>
            </a:extLst>
          </p:cNvPr>
          <p:cNvSpPr/>
          <p:nvPr/>
        </p:nvSpPr>
        <p:spPr>
          <a:xfrm>
            <a:off x="7348701" y="4470019"/>
            <a:ext cx="143981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" panose="020B0504020202020204" pitchFamily="34" charset="0"/>
              </a:rPr>
              <a:t>b</a:t>
            </a:r>
            <a:r>
              <a:rPr lang="en-US" sz="9600" b="0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" panose="020B0504020202020204" pitchFamily="34" charset="0"/>
              </a:rPr>
              <a:t>i</a:t>
            </a:r>
            <a:r>
              <a:rPr lang="en-US" sz="9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" panose="020B0504020202020204" pitchFamily="34" charset="0"/>
              </a:rPr>
              <a:t>l</a:t>
            </a:r>
            <a:endParaRPr lang="en-US" sz="96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ova" panose="020B05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CF1F1E8-F803-39BC-DFF3-BEF6F1FE7A10}"/>
              </a:ext>
            </a:extLst>
          </p:cNvPr>
          <p:cNvSpPr/>
          <p:nvPr/>
        </p:nvSpPr>
        <p:spPr>
          <a:xfrm>
            <a:off x="6490133" y="4470019"/>
            <a:ext cx="175080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" panose="020B0504020202020204" pitchFamily="34" charset="0"/>
              </a:rPr>
              <a:t>s</a:t>
            </a:r>
            <a:r>
              <a:rPr lang="en-US" sz="96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" panose="020B0504020202020204" pitchFamily="34" charset="0"/>
              </a:rPr>
              <a:t>i</a:t>
            </a:r>
            <a:r>
              <a:rPr lang="en-US" sz="9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" panose="020B0504020202020204" pitchFamily="34" charset="0"/>
              </a:rPr>
              <a:t>b</a:t>
            </a:r>
            <a:endParaRPr lang="en-US" sz="96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ova" panose="020B05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A05A149-9A7B-5953-E1FB-2904C9C7A0EA}"/>
              </a:ext>
            </a:extLst>
          </p:cNvPr>
          <p:cNvSpPr/>
          <p:nvPr/>
        </p:nvSpPr>
        <p:spPr>
          <a:xfrm>
            <a:off x="2678670" y="4437192"/>
            <a:ext cx="128855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" panose="020B0504020202020204" pitchFamily="34" charset="0"/>
              </a:rPr>
              <a:t>r</a:t>
            </a:r>
            <a:r>
              <a:rPr lang="en-US" sz="96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" panose="020B0504020202020204" pitchFamily="34" charset="0"/>
              </a:rPr>
              <a:t>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E54D27F-FC0B-97F8-3F34-AF754C2A17BB}"/>
              </a:ext>
            </a:extLst>
          </p:cNvPr>
          <p:cNvSpPr/>
          <p:nvPr/>
        </p:nvSpPr>
        <p:spPr>
          <a:xfrm>
            <a:off x="3328406" y="2651760"/>
            <a:ext cx="155363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" panose="020B0504020202020204" pitchFamily="34" charset="0"/>
              </a:rPr>
              <a:t>o</a:t>
            </a:r>
            <a:r>
              <a:rPr lang="en-US" sz="9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" panose="020B0504020202020204" pitchFamily="34" charset="0"/>
              </a:rPr>
              <a:t>n</a:t>
            </a:r>
            <a:endParaRPr lang="en-US" sz="96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ova" panose="020B0504020202020204" pitchFamily="34" charset="0"/>
            </a:endParaRPr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1D20D3CE-D433-4B24-943F-5585A0793CAF}"/>
              </a:ext>
            </a:extLst>
          </p:cNvPr>
          <p:cNvSpPr/>
          <p:nvPr/>
        </p:nvSpPr>
        <p:spPr>
          <a:xfrm>
            <a:off x="10802296" y="2624408"/>
            <a:ext cx="117730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" panose="020B0504020202020204" pitchFamily="34" charset="0"/>
              </a:rPr>
              <a:t>t</a:t>
            </a:r>
            <a:r>
              <a:rPr lang="en-US" sz="96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" panose="020B0504020202020204" pitchFamily="34" charset="0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845845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11" grpId="0"/>
      <p:bldP spid="12" grpId="0"/>
      <p:bldP spid="13" grpId="0"/>
      <p:bldP spid="14" grpId="0"/>
      <p:bldP spid="16" grpId="0"/>
      <p:bldP spid="17" grpId="0"/>
      <p:bldP spid="18" grpId="0"/>
      <p:bldP spid="19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A53208F-8990-819B-5224-D178FFF8A390}"/>
              </a:ext>
            </a:extLst>
          </p:cNvPr>
          <p:cNvSpPr/>
          <p:nvPr/>
        </p:nvSpPr>
        <p:spPr>
          <a:xfrm>
            <a:off x="427942" y="1028343"/>
            <a:ext cx="11336117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5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" panose="020B0504020202020204" pitchFamily="34" charset="0"/>
              </a:rPr>
              <a:t>r</a:t>
            </a:r>
            <a:r>
              <a:rPr lang="en-US" sz="150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" panose="020B0504020202020204" pitchFamily="34" charset="0"/>
              </a:rPr>
              <a:t>e</a:t>
            </a:r>
            <a:r>
              <a:rPr lang="en-US" sz="15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" panose="020B0504020202020204" pitchFamily="34" charset="0"/>
              </a:rPr>
              <a:t>sp</a:t>
            </a:r>
            <a:r>
              <a:rPr lang="en-US" sz="150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" panose="020B0504020202020204" pitchFamily="34" charset="0"/>
              </a:rPr>
              <a:t>o</a:t>
            </a:r>
            <a:r>
              <a:rPr lang="en-US" sz="15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" panose="020B0504020202020204" pitchFamily="34" charset="0"/>
              </a:rPr>
              <a:t>ns</a:t>
            </a:r>
            <a:r>
              <a:rPr lang="en-US" sz="150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" panose="020B0504020202020204" pitchFamily="34" charset="0"/>
              </a:rPr>
              <a:t>i</a:t>
            </a:r>
            <a:r>
              <a:rPr lang="en-US" sz="15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" panose="020B0504020202020204" pitchFamily="34" charset="0"/>
              </a:rPr>
              <a:t>b</a:t>
            </a:r>
            <a:r>
              <a:rPr lang="en-US" sz="150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" panose="020B0504020202020204" pitchFamily="34" charset="0"/>
              </a:rPr>
              <a:t>i</a:t>
            </a:r>
            <a:r>
              <a:rPr lang="en-US" sz="15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" panose="020B0504020202020204" pitchFamily="34" charset="0"/>
              </a:rPr>
              <a:t>l</a:t>
            </a:r>
            <a:r>
              <a:rPr lang="en-US" sz="150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" panose="020B0504020202020204" pitchFamily="34" charset="0"/>
              </a:rPr>
              <a:t>i</a:t>
            </a:r>
            <a:r>
              <a:rPr lang="en-US" sz="15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" panose="020B0504020202020204" pitchFamily="34" charset="0"/>
              </a:rPr>
              <a:t>t</a:t>
            </a:r>
            <a:r>
              <a:rPr lang="en-US" sz="150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" panose="020B0504020202020204" pitchFamily="34" charset="0"/>
              </a:rPr>
              <a:t>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9BAE65-3BC7-03FA-3E94-CA6160C67F4F}"/>
              </a:ext>
            </a:extLst>
          </p:cNvPr>
          <p:cNvSpPr txBox="1"/>
          <p:nvPr/>
        </p:nvSpPr>
        <p:spPr>
          <a:xfrm>
            <a:off x="4579844" y="3836005"/>
            <a:ext cx="3032312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1000" b="0" i="0" dirty="0">
                <a:solidFill>
                  <a:srgbClr val="000000"/>
                </a:solidFill>
                <a:effectLst/>
                <a:latin typeface="helvetica neue"/>
              </a:rPr>
              <a:t>責任</a:t>
            </a:r>
            <a:endParaRPr lang="en-US" sz="11000" dirty="0"/>
          </a:p>
        </p:txBody>
      </p:sp>
    </p:spTree>
    <p:extLst>
      <p:ext uri="{BB962C8B-B14F-4D97-AF65-F5344CB8AC3E}">
        <p14:creationId xmlns:p14="http://schemas.microsoft.com/office/powerpoint/2010/main" val="1034368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BDAB682-7629-8A6C-1D81-8881DBB09F6A}"/>
              </a:ext>
            </a:extLst>
          </p:cNvPr>
          <p:cNvSpPr/>
          <p:nvPr/>
        </p:nvSpPr>
        <p:spPr>
          <a:xfrm>
            <a:off x="398574" y="977170"/>
            <a:ext cx="1139485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</a:t>
            </a:r>
            <a:r>
              <a:rPr lang="en-US" sz="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</a:t>
            </a:r>
            <a:r>
              <a:rPr lang="en-US" sz="66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r>
              <a:rPr lang="en-US" sz="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 </a:t>
            </a:r>
            <a:r>
              <a:rPr lang="en-US" sz="66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ar</a:t>
            </a:r>
            <a:r>
              <a:rPr lang="en-US" sz="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 y</a:t>
            </a:r>
            <a:r>
              <a:rPr lang="en-US" sz="66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</a:t>
            </a:r>
            <a:r>
              <a:rPr lang="en-US" sz="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</a:t>
            </a:r>
            <a:r>
              <a:rPr lang="en-US" sz="66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</a:t>
            </a:r>
            <a:r>
              <a:rPr lang="en-US" sz="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r</a:t>
            </a:r>
            <a:r>
              <a:rPr lang="en-US" sz="66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  <a:r>
              <a:rPr lang="en-US" sz="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sp</a:t>
            </a:r>
            <a:r>
              <a:rPr lang="en-US" sz="66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</a:t>
            </a:r>
            <a:r>
              <a:rPr lang="en-US" sz="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ns</a:t>
            </a:r>
            <a:r>
              <a:rPr lang="en-US" sz="66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</a:t>
            </a:r>
            <a:r>
              <a:rPr lang="en-US" sz="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r>
              <a:rPr lang="en-US" sz="66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</a:t>
            </a:r>
            <a:r>
              <a:rPr lang="en-US" sz="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</a:t>
            </a:r>
            <a:r>
              <a:rPr lang="en-US" sz="66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</a:t>
            </a:r>
            <a:r>
              <a:rPr lang="en-US" sz="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</a:t>
            </a:r>
            <a:r>
              <a:rPr lang="en-US" sz="66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ie</a:t>
            </a:r>
            <a:r>
              <a:rPr lang="en-US" sz="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3AC8DE-1ECC-A355-6C0D-CA6DDB099910}"/>
              </a:ext>
            </a:extLst>
          </p:cNvPr>
          <p:cNvSpPr/>
          <p:nvPr/>
        </p:nvSpPr>
        <p:spPr>
          <a:xfrm>
            <a:off x="1336041" y="2321004"/>
            <a:ext cx="951991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</a:t>
            </a:r>
            <a:r>
              <a:rPr lang="en-US" sz="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</a:t>
            </a:r>
            <a:r>
              <a:rPr lang="en-US" sz="66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</a:t>
            </a:r>
            <a:r>
              <a:rPr lang="en-US" sz="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r</a:t>
            </a:r>
            <a:r>
              <a:rPr lang="en-US" sz="66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  <a:r>
              <a:rPr lang="en-US" sz="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sp</a:t>
            </a:r>
            <a:r>
              <a:rPr lang="en-US" sz="66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</a:t>
            </a:r>
            <a:r>
              <a:rPr lang="en-US" sz="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ns</a:t>
            </a:r>
            <a:r>
              <a:rPr lang="en-US" sz="66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</a:t>
            </a:r>
            <a:r>
              <a:rPr lang="en-US" sz="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r>
              <a:rPr lang="en-US" sz="66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</a:t>
            </a:r>
            <a:r>
              <a:rPr lang="en-US" sz="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</a:t>
            </a:r>
            <a:r>
              <a:rPr lang="en-US" sz="66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</a:t>
            </a:r>
            <a:r>
              <a:rPr lang="en-US" sz="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</a:t>
            </a:r>
            <a:r>
              <a:rPr lang="en-US" sz="66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ie</a:t>
            </a:r>
            <a:r>
              <a:rPr lang="en-US" sz="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 </a:t>
            </a:r>
            <a:r>
              <a:rPr lang="en-US" sz="66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ar</a:t>
            </a:r>
            <a:r>
              <a:rPr lang="en-US" sz="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 …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C5F65E6-BA82-6A3F-C921-9B9961B761AD}"/>
              </a:ext>
            </a:extLst>
          </p:cNvPr>
          <p:cNvSpPr/>
          <p:nvPr/>
        </p:nvSpPr>
        <p:spPr>
          <a:xfrm>
            <a:off x="1336040" y="3941017"/>
            <a:ext cx="87876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44A26E-AC25-C7FE-4E6C-2BD875445F4E}"/>
              </a:ext>
            </a:extLst>
          </p:cNvPr>
          <p:cNvSpPr/>
          <p:nvPr/>
        </p:nvSpPr>
        <p:spPr>
          <a:xfrm>
            <a:off x="1336041" y="5049013"/>
            <a:ext cx="87876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</a:t>
            </a:r>
          </a:p>
        </p:txBody>
      </p:sp>
    </p:spTree>
    <p:extLst>
      <p:ext uri="{BB962C8B-B14F-4D97-AF65-F5344CB8AC3E}">
        <p14:creationId xmlns:p14="http://schemas.microsoft.com/office/powerpoint/2010/main" val="2713991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49182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 penguin looking through a magnifying glass&#10;&#10;Description automatically generated">
            <a:extLst>
              <a:ext uri="{FF2B5EF4-FFF2-40B4-BE49-F238E27FC236}">
                <a16:creationId xmlns:a16="http://schemas.microsoft.com/office/drawing/2014/main" id="{FBA56028-5B2B-ED33-F56D-01CF50E2CD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65" y="825843"/>
            <a:ext cx="5206313" cy="520631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79F6E3A-35BF-B808-8AEF-6D9CCFFECEBA}"/>
              </a:ext>
            </a:extLst>
          </p:cNvPr>
          <p:cNvSpPr/>
          <p:nvPr/>
        </p:nvSpPr>
        <p:spPr>
          <a:xfrm>
            <a:off x="6096000" y="825843"/>
            <a:ext cx="387958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96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9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96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9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E2B9B9-E074-7B6C-1C05-6D66C3A5CB81}"/>
              </a:ext>
            </a:extLst>
          </p:cNvPr>
          <p:cNvSpPr/>
          <p:nvPr/>
        </p:nvSpPr>
        <p:spPr>
          <a:xfrm>
            <a:off x="9696991" y="825843"/>
            <a:ext cx="182774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0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9600" b="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</a:t>
            </a:r>
            <a:endParaRPr lang="en-US" sz="96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CA1E6A-C280-B9D6-1F04-5234F0A7A6B4}"/>
              </a:ext>
            </a:extLst>
          </p:cNvPr>
          <p:cNvSpPr/>
          <p:nvPr/>
        </p:nvSpPr>
        <p:spPr>
          <a:xfrm>
            <a:off x="6096000" y="4462498"/>
            <a:ext cx="597631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6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6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66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6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66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6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66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6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ng.</a:t>
            </a:r>
          </a:p>
        </p:txBody>
      </p:sp>
    </p:spTree>
    <p:extLst>
      <p:ext uri="{BB962C8B-B14F-4D97-AF65-F5344CB8AC3E}">
        <p14:creationId xmlns:p14="http://schemas.microsoft.com/office/powerpoint/2010/main" val="2832720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38F5EF-985D-55E8-209E-5ACC66A0BA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7947C2C-594D-21A1-B51B-10244900CF0E}"/>
              </a:ext>
            </a:extLst>
          </p:cNvPr>
          <p:cNvSpPr/>
          <p:nvPr/>
        </p:nvSpPr>
        <p:spPr>
          <a:xfrm>
            <a:off x="5399371" y="1302230"/>
            <a:ext cx="2324675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5000" b="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nd</a:t>
            </a:r>
            <a:endParaRPr lang="en-US" sz="150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5F16FD-8CD8-D959-F602-13C8D39B90DF}"/>
              </a:ext>
            </a:extLst>
          </p:cNvPr>
          <p:cNvSpPr/>
          <p:nvPr/>
        </p:nvSpPr>
        <p:spPr>
          <a:xfrm>
            <a:off x="4221196" y="1302230"/>
            <a:ext cx="764953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5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201254-A84F-DF19-B8B0-EF43B6ED4EDB}"/>
              </a:ext>
            </a:extLst>
          </p:cNvPr>
          <p:cNvSpPr/>
          <p:nvPr/>
        </p:nvSpPr>
        <p:spPr>
          <a:xfrm>
            <a:off x="4815322" y="1302231"/>
            <a:ext cx="644727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50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</a:t>
            </a:r>
            <a:endParaRPr lang="en-US" sz="15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08CBFB-3F69-FD8A-C0F6-6016957E9E5D}"/>
              </a:ext>
            </a:extLst>
          </p:cNvPr>
          <p:cNvSpPr txBox="1"/>
          <p:nvPr/>
        </p:nvSpPr>
        <p:spPr>
          <a:xfrm>
            <a:off x="778933" y="3850643"/>
            <a:ext cx="1063413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9600" dirty="0">
                <a:solidFill>
                  <a:srgbClr val="000000"/>
                </a:solidFill>
                <a:latin typeface="helvetica neue"/>
              </a:rPr>
              <a:t>找到，尋得；發現</a:t>
            </a:r>
            <a:endParaRPr lang="en-GB" sz="9600" dirty="0"/>
          </a:p>
        </p:txBody>
      </p:sp>
    </p:spTree>
    <p:extLst>
      <p:ext uri="{BB962C8B-B14F-4D97-AF65-F5344CB8AC3E}">
        <p14:creationId xmlns:p14="http://schemas.microsoft.com/office/powerpoint/2010/main" val="3458939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DDDD44-1342-FE00-96FA-D811C298B2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 penguin looking through a magnifying glass&#10;&#10;Description automatically generated">
            <a:extLst>
              <a:ext uri="{FF2B5EF4-FFF2-40B4-BE49-F238E27FC236}">
                <a16:creationId xmlns:a16="http://schemas.microsoft.com/office/drawing/2014/main" id="{620AD592-683E-8216-C2D3-230FE955E8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65" y="825843"/>
            <a:ext cx="5206313" cy="520631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5E3FE2F-39DC-E412-0763-284DC875E48F}"/>
              </a:ext>
            </a:extLst>
          </p:cNvPr>
          <p:cNvSpPr/>
          <p:nvPr/>
        </p:nvSpPr>
        <p:spPr>
          <a:xfrm>
            <a:off x="6613774" y="4462498"/>
            <a:ext cx="494077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6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r>
              <a:rPr lang="en-US" sz="66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6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n’t</a:t>
            </a:r>
            <a:r>
              <a:rPr lang="en-US" sz="66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6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6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66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</a:t>
            </a:r>
            <a:r>
              <a:rPr lang="en-US" sz="6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t.</a:t>
            </a:r>
          </a:p>
        </p:txBody>
      </p:sp>
    </p:spTree>
    <p:extLst>
      <p:ext uri="{BB962C8B-B14F-4D97-AF65-F5344CB8AC3E}">
        <p14:creationId xmlns:p14="http://schemas.microsoft.com/office/powerpoint/2010/main" val="2910010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CF4F78-ED37-3EDE-DE89-5B2BE2459C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DF5BAA-DCA3-1713-CAAA-A24F2E56954B}"/>
              </a:ext>
            </a:extLst>
          </p:cNvPr>
          <p:cNvSpPr/>
          <p:nvPr/>
        </p:nvSpPr>
        <p:spPr>
          <a:xfrm>
            <a:off x="6410219" y="1200629"/>
            <a:ext cx="2324675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5000" b="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nd</a:t>
            </a:r>
            <a:endParaRPr lang="en-US" sz="150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2D05498-31C8-3365-7FAC-A8689CC45C02}"/>
              </a:ext>
            </a:extLst>
          </p:cNvPr>
          <p:cNvSpPr/>
          <p:nvPr/>
        </p:nvSpPr>
        <p:spPr>
          <a:xfrm>
            <a:off x="3899462" y="1200630"/>
            <a:ext cx="764953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5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DAC72E-5AF3-ED8D-966D-CA14378D995E}"/>
              </a:ext>
            </a:extLst>
          </p:cNvPr>
          <p:cNvSpPr/>
          <p:nvPr/>
        </p:nvSpPr>
        <p:spPr>
          <a:xfrm>
            <a:off x="4377384" y="1200628"/>
            <a:ext cx="2319867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5000" b="0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ou</a:t>
            </a:r>
            <a:endParaRPr lang="en-US" sz="150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6D2509-5BF7-739C-5A3C-70C48F3E8F78}"/>
              </a:ext>
            </a:extLst>
          </p:cNvPr>
          <p:cNvSpPr txBox="1"/>
          <p:nvPr/>
        </p:nvSpPr>
        <p:spPr>
          <a:xfrm>
            <a:off x="778933" y="4375577"/>
            <a:ext cx="1063413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>
              <a:buFont typeface="Arial" panose="020B0604020202020204" pitchFamily="34" charset="0"/>
              <a:buChar char="•"/>
            </a:pPr>
            <a:r>
              <a:rPr lang="en-US" altLang="zh-TW" sz="6000" dirty="0">
                <a:solidFill>
                  <a:srgbClr val="000000"/>
                </a:solidFill>
                <a:latin typeface="helvetica neue"/>
              </a:rPr>
              <a:t>find</a:t>
            </a:r>
            <a:r>
              <a:rPr lang="zh-TW" altLang="en-US" sz="6000" dirty="0">
                <a:solidFill>
                  <a:srgbClr val="000000"/>
                </a:solidFill>
                <a:latin typeface="helvetica neue"/>
              </a:rPr>
              <a:t>的動詞過去式、過去分詞</a:t>
            </a:r>
          </a:p>
        </p:txBody>
      </p:sp>
    </p:spTree>
    <p:extLst>
      <p:ext uri="{BB962C8B-B14F-4D97-AF65-F5344CB8AC3E}">
        <p14:creationId xmlns:p14="http://schemas.microsoft.com/office/powerpoint/2010/main" val="227098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457</TotalTime>
  <Words>510</Words>
  <Application>Microsoft Office PowerPoint</Application>
  <PresentationFormat>寬螢幕</PresentationFormat>
  <Paragraphs>167</Paragraphs>
  <Slides>59</Slides>
  <Notes>0</Notes>
  <HiddenSlides>0</HiddenSlides>
  <MMClips>0</MMClips>
  <ScaleCrop>false</ScaleCrop>
  <HeadingPairs>
    <vt:vector size="8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59</vt:i4>
      </vt:variant>
    </vt:vector>
  </HeadingPairs>
  <TitlesOfParts>
    <vt:vector size="66" baseType="lpstr">
      <vt:lpstr>Aptos</vt:lpstr>
      <vt:lpstr>Aptos Display</vt:lpstr>
      <vt:lpstr>helvetica neue</vt:lpstr>
      <vt:lpstr>Arial</vt:lpstr>
      <vt:lpstr>Arial Nova</vt:lpstr>
      <vt:lpstr>Office Theme</vt:lpstr>
      <vt:lpstr>Document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Anthony Jiles</dc:creator>
  <cp:lastModifiedBy>Roki</cp:lastModifiedBy>
  <cp:revision>10</cp:revision>
  <dcterms:created xsi:type="dcterms:W3CDTF">2024-09-18T05:08:03Z</dcterms:created>
  <dcterms:modified xsi:type="dcterms:W3CDTF">2024-10-17T06:43:31Z</dcterms:modified>
</cp:coreProperties>
</file>